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7">
  <p:sldMasterIdLst>
    <p:sldMasterId id="2147483672" r:id="rId1"/>
  </p:sldMasterIdLst>
  <p:notesMasterIdLst>
    <p:notesMasterId r:id="rId35"/>
  </p:notesMasterIdLst>
  <p:sldIdLst>
    <p:sldId id="256" r:id="rId2"/>
    <p:sldId id="287" r:id="rId3"/>
    <p:sldId id="257" r:id="rId4"/>
    <p:sldId id="306" r:id="rId5"/>
    <p:sldId id="345"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3" r:id="rId22"/>
    <p:sldId id="362" r:id="rId23"/>
    <p:sldId id="346" r:id="rId24"/>
    <p:sldId id="288" r:id="rId25"/>
    <p:sldId id="289" r:id="rId26"/>
    <p:sldId id="290" r:id="rId27"/>
    <p:sldId id="291" r:id="rId28"/>
    <p:sldId id="292" r:id="rId29"/>
    <p:sldId id="293" r:id="rId30"/>
    <p:sldId id="294" r:id="rId31"/>
    <p:sldId id="295" r:id="rId32"/>
    <p:sldId id="296" r:id="rId33"/>
    <p:sldId id="331" r:id="rId34"/>
  </p:sldIdLst>
  <p:sldSz cx="9144000" cy="5143500" type="screen16x9"/>
  <p:notesSz cx="6858000" cy="9144000"/>
  <p:defaultText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85" autoAdjust="0"/>
    <p:restoredTop sz="52555" autoAdjust="0"/>
  </p:normalViewPr>
  <p:slideViewPr>
    <p:cSldViewPr snapToGrid="0">
      <p:cViewPr varScale="1">
        <p:scale>
          <a:sx n="92" d="100"/>
          <a:sy n="92" d="100"/>
        </p:scale>
        <p:origin x="516" y="78"/>
      </p:cViewPr>
      <p:guideLst/>
    </p:cSldViewPr>
  </p:slideViewPr>
  <p:notesTextViewPr>
    <p:cViewPr>
      <p:scale>
        <a:sx n="100" d="100"/>
        <a:sy n="100" d="100"/>
      </p:scale>
      <p:origin x="0" y="0"/>
    </p:cViewPr>
  </p:notesTextViewPr>
  <p:notesViewPr>
    <p:cSldViewPr snapToGrid="0">
      <p:cViewPr>
        <p:scale>
          <a:sx n="150" d="100"/>
          <a:sy n="150" d="100"/>
        </p:scale>
        <p:origin x="726" y="-27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6113E-9B44-4EFC-9990-EF0789DBD0D7}" type="datetimeFigureOut">
              <a:rPr lang="en-US" smtClean="0"/>
              <a:t>6/12/2019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44F5F5-A8AA-4BC1-84A0-54BF991CD31D}" type="slidenum">
              <a:rPr lang="en-US" smtClean="0"/>
              <a:t>‹#›</a:t>
            </a:fld>
            <a:endParaRPr lang="en-US"/>
          </a:p>
        </p:txBody>
      </p:sp>
    </p:spTree>
    <p:extLst>
      <p:ext uri="{BB962C8B-B14F-4D97-AF65-F5344CB8AC3E}">
        <p14:creationId xmlns:p14="http://schemas.microsoft.com/office/powerpoint/2010/main" val="3372489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smtClean="0">
                <a:solidFill>
                  <a:schemeClr val="tx1"/>
                </a:solidFill>
                <a:effectLst/>
                <a:latin typeface="+mn-lt"/>
                <a:ea typeface="+mn-ea"/>
                <a:cs typeface="+mn-cs"/>
              </a:rPr>
              <a:t>Các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thao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tạo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chú</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thích</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cho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đối</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tượng</a:t>
            </a:r>
            <a:endParaRPr lang="en-US" sz="9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Tạo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chú</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thích</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cho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đối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tượng</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đối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tượng</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Captions</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 Caption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chuột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phải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đối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tượng</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 Caption…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Gõ</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chữ</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Caption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Tell Me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 Caption</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Combo Box</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bên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phải</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Label</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loại</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Label</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Equation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Figure</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New </a:t>
            </a:r>
            <a:r>
              <a:rPr lang="en-US" sz="900" b="1" kern="1200" dirty="0" err="1" smtClean="0">
                <a:solidFill>
                  <a:schemeClr val="tx1"/>
                </a:solidFill>
                <a:effectLst/>
                <a:latin typeface="+mn-lt"/>
                <a:ea typeface="+mn-ea"/>
                <a:cs typeface="+mn-cs"/>
              </a:rPr>
              <a:t>Lable</a:t>
            </a:r>
            <a:r>
              <a:rPr lang="en-US" sz="900" b="1" kern="1200" dirty="0" smtClean="0">
                <a:solidFill>
                  <a:schemeClr val="tx1"/>
                </a:solidFill>
                <a:effectLst/>
                <a:latin typeface="+mn-lt"/>
                <a:ea typeface="+mn-ea"/>
                <a:cs typeface="+mn-cs"/>
              </a:rPr>
              <a: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thêm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Label</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mới</a:t>
            </a:r>
            <a:r>
              <a:rPr lang="en-US" sz="900"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Hình</a:t>
            </a:r>
            <a:r>
              <a:rPr lang="en-US" sz="900"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Bảng</a:t>
            </a:r>
            <a:r>
              <a:rPr lang="en-US" sz="900"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Biểu</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đồ</a:t>
            </a:r>
            <a:r>
              <a:rPr lang="en-US" sz="900"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Sơ</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đồ</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Combo Box</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bên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phải</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Position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xác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định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vị</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trí</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đặt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chú</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thích</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Numbering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quy</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định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loại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đánh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số</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thự</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tự</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1, a, A, </a:t>
            </a:r>
            <a:r>
              <a:rPr lang="en-US" sz="900" b="1" kern="1200" dirty="0" err="1" smtClean="0">
                <a:solidFill>
                  <a:schemeClr val="tx1"/>
                </a:solidFill>
                <a:effectLst/>
                <a:latin typeface="+mn-lt"/>
                <a:ea typeface="+mn-ea"/>
                <a:cs typeface="+mn-cs"/>
              </a:rPr>
              <a:t>i</a:t>
            </a:r>
            <a:r>
              <a:rPr lang="en-US" sz="900" b="1" kern="1200" dirty="0" smtClean="0">
                <a:solidFill>
                  <a:schemeClr val="tx1"/>
                </a:solidFill>
                <a:effectLst/>
                <a:latin typeface="+mn-lt"/>
                <a:ea typeface="+mn-ea"/>
                <a:cs typeface="+mn-cs"/>
              </a:rPr>
              <a:t>, 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chú</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thích</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OK</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Nhập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nội</a:t>
            </a:r>
            <a:r>
              <a:rPr lang="en-US" sz="900" kern="1200" dirty="0" smtClean="0">
                <a:solidFill>
                  <a:schemeClr val="tx1"/>
                </a:solidFill>
                <a:effectLst/>
                <a:latin typeface="+mn-lt"/>
                <a:ea typeface="+mn-ea"/>
                <a:cs typeface="+mn-cs"/>
              </a:rPr>
              <a:t> dung </a:t>
            </a:r>
            <a:r>
              <a:rPr lang="en-US" sz="900" kern="1200" dirty="0" err="1" smtClean="0">
                <a:solidFill>
                  <a:schemeClr val="tx1"/>
                </a:solidFill>
                <a:effectLst/>
                <a:latin typeface="+mn-lt"/>
                <a:ea typeface="+mn-ea"/>
                <a:cs typeface="+mn-cs"/>
              </a:rPr>
              <a:t>chú</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thích</a:t>
            </a:r>
            <a:r>
              <a:rPr lang="en-US" sz="900" kern="1200" dirty="0" smtClean="0">
                <a:solidFill>
                  <a:schemeClr val="tx1"/>
                </a:solidFill>
                <a:effectLst/>
                <a:latin typeface="+mn-lt"/>
                <a:ea typeface="+mn-ea"/>
                <a:cs typeface="+mn-cs"/>
              </a:rPr>
              <a:t>.</a:t>
            </a:r>
          </a:p>
          <a:p>
            <a:r>
              <a:rPr lang="en-US" sz="900" b="1" i="1" u="sng" kern="1200" dirty="0" err="1" smtClean="0">
                <a:solidFill>
                  <a:schemeClr val="tx1"/>
                </a:solidFill>
                <a:effectLst/>
                <a:latin typeface="+mn-lt"/>
                <a:ea typeface="+mn-ea"/>
                <a:cs typeface="+mn-cs"/>
              </a:rPr>
              <a:t>Chú</a:t>
            </a:r>
            <a:r>
              <a:rPr lang="en-US" sz="900" b="1" i="1" u="sng" kern="1200" dirty="0" smtClean="0">
                <a:solidFill>
                  <a:schemeClr val="tx1"/>
                </a:solidFill>
                <a:effectLst/>
                <a:latin typeface="+mn-lt"/>
                <a:ea typeface="+mn-ea"/>
                <a:cs typeface="+mn-cs"/>
              </a:rPr>
              <a:t> ý:</a:t>
            </a:r>
            <a:endParaRPr lang="en-US" sz="900" i="1" kern="1200" dirty="0" smtClean="0">
              <a:solidFill>
                <a:schemeClr val="tx1"/>
              </a:solidFill>
              <a:effectLst/>
              <a:latin typeface="+mn-lt"/>
              <a:ea typeface="+mn-ea"/>
              <a:cs typeface="+mn-cs"/>
            </a:endParaRPr>
          </a:p>
          <a:p>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Nếu</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muốn</a:t>
            </a:r>
            <a:r>
              <a:rPr lang="en-US" sz="900" i="1" kern="1200" dirty="0" smtClean="0">
                <a:solidFill>
                  <a:schemeClr val="tx1"/>
                </a:solidFill>
                <a:effectLst/>
                <a:latin typeface="+mn-lt"/>
                <a:ea typeface="+mn-ea"/>
                <a:cs typeface="+mn-cs"/>
              </a:rPr>
              <a:t> </a:t>
            </a:r>
            <a:r>
              <a:rPr lang="en-US" sz="900" b="1" i="1" kern="1200" dirty="0" smtClean="0">
                <a:solidFill>
                  <a:schemeClr val="tx1"/>
                </a:solidFill>
                <a:effectLst/>
                <a:latin typeface="+mn-lt"/>
                <a:ea typeface="+mn-ea"/>
                <a:cs typeface="+mn-cs"/>
              </a:rPr>
              <a:t>Word</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đánh</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nhãn</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chú</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thích</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tự</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động</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ngay</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sau</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khi</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chèn</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đối</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tượng</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vào</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tài</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liệu</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nhấp</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chọn</a:t>
            </a:r>
            <a:r>
              <a:rPr lang="en-US" sz="900" i="1" kern="1200" dirty="0" smtClean="0">
                <a:solidFill>
                  <a:schemeClr val="tx1"/>
                </a:solidFill>
                <a:effectLst/>
                <a:latin typeface="+mn-lt"/>
                <a:ea typeface="+mn-ea"/>
                <a:cs typeface="+mn-cs"/>
              </a:rPr>
              <a:t> </a:t>
            </a:r>
            <a:r>
              <a:rPr lang="en-US" sz="900" b="1" i="1" kern="1200" dirty="0" smtClean="0">
                <a:solidFill>
                  <a:schemeClr val="tx1"/>
                </a:solidFill>
                <a:effectLst/>
                <a:latin typeface="+mn-lt"/>
                <a:ea typeface="+mn-ea"/>
                <a:cs typeface="+mn-cs"/>
              </a:rPr>
              <a:t>AutoCaption…</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và</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chọn</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các</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loại</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đối</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tượng</a:t>
            </a:r>
            <a:r>
              <a:rPr lang="en-US" sz="900" i="1" kern="1200" dirty="0" smtClean="0">
                <a:solidFill>
                  <a:schemeClr val="tx1"/>
                </a:solidFill>
                <a:effectLst/>
                <a:latin typeface="+mn-lt"/>
                <a:ea typeface="+mn-ea"/>
                <a:cs typeface="+mn-cs"/>
              </a:rPr>
              <a:t>.</a:t>
            </a:r>
          </a:p>
          <a:p>
            <a:r>
              <a:rPr lang="en-US" sz="900" kern="1200" dirty="0" smtClean="0">
                <a:solidFill>
                  <a:schemeClr val="tx1"/>
                </a:solidFill>
                <a:effectLst/>
                <a:latin typeface="+mn-lt"/>
                <a:ea typeface="+mn-ea"/>
                <a:cs typeface="+mn-cs"/>
              </a:rPr>
              <a:t>- Word </a:t>
            </a:r>
            <a:r>
              <a:rPr lang="en-US" sz="900" kern="1200" dirty="0" err="1" smtClean="0">
                <a:solidFill>
                  <a:schemeClr val="tx1"/>
                </a:solidFill>
                <a:effectLst/>
                <a:latin typeface="+mn-lt"/>
                <a:ea typeface="+mn-ea"/>
                <a:cs typeface="+mn-cs"/>
              </a:rPr>
              <a:t>sẽ</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tự</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động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đánh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số</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thứ</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tự</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nhãn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Label</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khi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sử</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dụng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cùng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loại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nhãn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đối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tượng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cùng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loại</a:t>
            </a:r>
            <a:r>
              <a:rPr lang="en-US" sz="9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8</a:t>
            </a:fld>
            <a:endParaRPr lang="en-US"/>
          </a:p>
        </p:txBody>
      </p:sp>
    </p:spTree>
    <p:extLst>
      <p:ext uri="{BB962C8B-B14F-4D97-AF65-F5344CB8AC3E}">
        <p14:creationId xmlns:p14="http://schemas.microsoft.com/office/powerpoint/2010/main" val="3003649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19</a:t>
            </a:fld>
            <a:endParaRPr lang="en-US"/>
          </a:p>
        </p:txBody>
      </p:sp>
    </p:spTree>
    <p:extLst>
      <p:ext uri="{BB962C8B-B14F-4D97-AF65-F5344CB8AC3E}">
        <p14:creationId xmlns:p14="http://schemas.microsoft.com/office/powerpoint/2010/main" val="1874750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smtClean="0">
                <a:solidFill>
                  <a:schemeClr val="tx1"/>
                </a:solidFill>
                <a:effectLst/>
                <a:latin typeface="+mn-lt"/>
                <a:ea typeface="+mn-ea"/>
                <a:cs typeface="+mn-cs"/>
              </a:rPr>
              <a:t>Các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thao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tạo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bảng</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phụ</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lục</a:t>
            </a:r>
            <a:endParaRPr lang="en-US" sz="9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Tạo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bảng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mục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lục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tự</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động</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Tạo</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trang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trống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và</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định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vị</a:t>
            </a:r>
            <a:r>
              <a:rPr lang="es-MX" sz="900" kern="1200" dirty="0" smtClean="0">
                <a:solidFill>
                  <a:schemeClr val="tx1"/>
                </a:solidFill>
                <a:effectLst/>
                <a:latin typeface="+mn-lt"/>
                <a:ea typeface="+mn-ea"/>
                <a:cs typeface="+mn-cs"/>
              </a:rPr>
              <a:t> con </a:t>
            </a:r>
            <a:r>
              <a:rPr lang="es-MX" sz="900" kern="1200" dirty="0" err="1" smtClean="0">
                <a:solidFill>
                  <a:schemeClr val="tx1"/>
                </a:solidFill>
                <a:effectLst/>
                <a:latin typeface="+mn-lt"/>
                <a:ea typeface="+mn-ea"/>
                <a:cs typeface="+mn-cs"/>
              </a:rPr>
              <a:t>trỏ</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về</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trang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trống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đầu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văn</a:t>
            </a:r>
            <a:r>
              <a:rPr lang="es-MX" sz="900" kern="1200" dirty="0" smtClean="0">
                <a:solidFill>
                  <a:schemeClr val="tx1"/>
                </a:solidFill>
                <a:effectLst/>
                <a:latin typeface="+mn-lt"/>
                <a:ea typeface="+mn-ea"/>
                <a:cs typeface="+mn-cs"/>
              </a:rPr>
              <a:t> bản</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 of Contents</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 of Contents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gõ</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chữ</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 of</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Contents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Tell Me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Automatic Table1</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Automatic Table2</a:t>
            </a:r>
            <a:r>
              <a:rPr lang="en-US" sz="900" kern="1200" dirty="0" smtClean="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Tạo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bảng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mục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lục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tùy</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chỉnh</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Tạo</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trang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trống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và</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định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vị</a:t>
            </a:r>
            <a:r>
              <a:rPr lang="es-MX" sz="900" kern="1200" dirty="0" smtClean="0">
                <a:solidFill>
                  <a:schemeClr val="tx1"/>
                </a:solidFill>
                <a:effectLst/>
                <a:latin typeface="+mn-lt"/>
                <a:ea typeface="+mn-ea"/>
                <a:cs typeface="+mn-cs"/>
              </a:rPr>
              <a:t> con </a:t>
            </a:r>
            <a:r>
              <a:rPr lang="es-MX" sz="900" kern="1200" dirty="0" err="1" smtClean="0">
                <a:solidFill>
                  <a:schemeClr val="tx1"/>
                </a:solidFill>
                <a:effectLst/>
                <a:latin typeface="+mn-lt"/>
                <a:ea typeface="+mn-ea"/>
                <a:cs typeface="+mn-cs"/>
              </a:rPr>
              <a:t>trỏ</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về</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trang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trống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đầu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văn</a:t>
            </a:r>
            <a:r>
              <a:rPr lang="es-MX" sz="900" kern="1200" dirty="0" smtClean="0">
                <a:solidFill>
                  <a:schemeClr val="tx1"/>
                </a:solidFill>
                <a:effectLst/>
                <a:latin typeface="+mn-lt"/>
                <a:ea typeface="+mn-ea"/>
                <a:cs typeface="+mn-cs"/>
              </a:rPr>
              <a:t> bản</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 of Contents</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 of Contents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gõ</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chữ</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 of Contents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Tell Me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Custom Table of Contents…</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 Leader</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loại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ký</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tự</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xuất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hiện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giữa</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của</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số</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trang</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Format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xác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định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kiểu</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định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dạng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lục</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Show Levels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xác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định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độ</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số</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độ</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các</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Heading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hiện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trong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lục</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Option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xác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định</a:t>
            </a:r>
            <a:r>
              <a:rPr lang="en-US" sz="900" kern="1200" dirty="0" smtClean="0">
                <a:solidFill>
                  <a:schemeClr val="tx1"/>
                </a:solidFill>
                <a:effectLst/>
                <a:latin typeface="+mn-lt"/>
                <a:ea typeface="+mn-ea"/>
                <a:cs typeface="+mn-cs"/>
              </a:rPr>
              <a:t> Style </a:t>
            </a:r>
            <a:r>
              <a:rPr lang="en-US" sz="900" kern="1200" dirty="0" err="1" smtClean="0">
                <a:solidFill>
                  <a:schemeClr val="tx1"/>
                </a:solidFill>
                <a:effectLst/>
                <a:latin typeface="+mn-lt"/>
                <a:ea typeface="+mn-ea"/>
                <a:cs typeface="+mn-cs"/>
              </a:rPr>
              <a:t>nào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văn</a:t>
            </a:r>
            <a:r>
              <a:rPr lang="en-US" sz="900" kern="1200" dirty="0" smtClean="0">
                <a:solidFill>
                  <a:schemeClr val="tx1"/>
                </a:solidFill>
                <a:effectLst/>
                <a:latin typeface="+mn-lt"/>
                <a:ea typeface="+mn-ea"/>
                <a:cs typeface="+mn-cs"/>
              </a:rPr>
              <a:t> bản </a:t>
            </a:r>
            <a:r>
              <a:rPr lang="en-US" sz="900" kern="1200" dirty="0" err="1" smtClean="0">
                <a:solidFill>
                  <a:schemeClr val="tx1"/>
                </a:solidFill>
                <a:effectLst/>
                <a:latin typeface="+mn-lt"/>
                <a:ea typeface="+mn-ea"/>
                <a:cs typeface="+mn-cs"/>
              </a:rPr>
              <a:t>nào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cần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đưa</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a:t>
            </a:r>
            <a:r>
              <a:rPr lang="en-US" sz="900" kern="1200" dirty="0" err="1" smtClean="0">
                <a:solidFill>
                  <a:schemeClr val="tx1"/>
                </a:solidFill>
                <a:effectLst/>
                <a:latin typeface="+mn-lt"/>
                <a:ea typeface="+mn-ea"/>
                <a:cs typeface="+mn-cs"/>
              </a:rPr>
              <a:t>bỏ</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ra</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lục</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OK</a:t>
            </a:r>
            <a:r>
              <a:rPr lang="en-US" sz="900" kern="1200" dirty="0" smtClean="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Cập</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nhật</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bảng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mục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lục</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chuột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vào</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bảng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mục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lục</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Trên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thẻ</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References</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nhóm</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Table</a:t>
            </a:r>
            <a:r>
              <a:rPr lang="es-MX" sz="900" b="1" kern="1200" dirty="0" smtClean="0">
                <a:solidFill>
                  <a:schemeClr val="tx1"/>
                </a:solidFill>
                <a:effectLst/>
                <a:latin typeface="+mn-lt"/>
                <a:ea typeface="+mn-ea"/>
                <a:cs typeface="+mn-cs"/>
              </a:rPr>
              <a:t> of </a:t>
            </a:r>
            <a:r>
              <a:rPr lang="es-MX" sz="900" b="1" kern="1200" dirty="0" err="1" smtClean="0">
                <a:solidFill>
                  <a:schemeClr val="tx1"/>
                </a:solidFill>
                <a:effectLst/>
                <a:latin typeface="+mn-lt"/>
                <a:ea typeface="+mn-ea"/>
                <a:cs typeface="+mn-cs"/>
              </a:rPr>
              <a:t>Contents</a:t>
            </a:r>
            <a:r>
              <a:rPr lang="es-MX" sz="900" b="1"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hoặc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 </a:t>
            </a:r>
            <a:r>
              <a:rPr lang="es-MX" sz="900" kern="1200" dirty="0" smtClean="0">
                <a:solidFill>
                  <a:schemeClr val="tx1"/>
                </a:solidFill>
                <a:effectLst/>
                <a:latin typeface="+mn-lt"/>
                <a:ea typeface="+mn-ea"/>
                <a:cs typeface="+mn-cs"/>
              </a:rPr>
              <a:t>ở </a:t>
            </a:r>
            <a:r>
              <a:rPr lang="es-MX" sz="900" kern="1200" dirty="0" err="1" smtClean="0">
                <a:solidFill>
                  <a:schemeClr val="tx1"/>
                </a:solidFill>
                <a:effectLst/>
                <a:latin typeface="+mn-lt"/>
                <a:ea typeface="+mn-ea"/>
                <a:cs typeface="+mn-cs"/>
              </a:rPr>
              <a:t>góc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trái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trên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bảng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mục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lục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hoặc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gõ</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chữ</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Update</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Table</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vào</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hộp</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Tell</a:t>
            </a:r>
            <a:r>
              <a:rPr lang="es-MX" sz="900" b="1" kern="1200" dirty="0" smtClean="0">
                <a:solidFill>
                  <a:schemeClr val="tx1"/>
                </a:solidFill>
                <a:effectLst/>
                <a:latin typeface="+mn-lt"/>
                <a:ea typeface="+mn-ea"/>
                <a:cs typeface="+mn-cs"/>
              </a:rPr>
              <a:t> Me</a:t>
            </a:r>
            <a:r>
              <a:rPr lang="es-MX" sz="900" kern="1200" dirty="0" smtClean="0">
                <a:solidFill>
                  <a:schemeClr val="tx1"/>
                </a:solidFill>
                <a:effectLst/>
                <a:latin typeface="+mn-lt"/>
                <a:ea typeface="+mn-ea"/>
                <a:cs typeface="+mn-cs"/>
              </a:rPr>
              <a:t> </a:t>
            </a:r>
            <a:br>
              <a:rPr lang="es-MX" sz="900" kern="1200" dirty="0" smtClean="0">
                <a:solidFill>
                  <a:schemeClr val="tx1"/>
                </a:solidFill>
                <a:effectLst/>
                <a:latin typeface="+mn-lt"/>
                <a:ea typeface="+mn-ea"/>
                <a:cs typeface="+mn-cs"/>
              </a:rPr>
            </a:b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Update</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Table</a:t>
            </a:r>
            <a:r>
              <a:rPr lang="es-MX" sz="900" b="1" kern="1200" dirty="0" smtClean="0">
                <a:solidFill>
                  <a:schemeClr val="tx1"/>
                </a:solidFill>
                <a:effectLst/>
                <a:latin typeface="+mn-lt"/>
                <a:ea typeface="+mn-ea"/>
                <a:cs typeface="+mn-cs"/>
              </a:rPr>
              <a:t> of </a:t>
            </a:r>
            <a:r>
              <a:rPr lang="es-MX" sz="900" b="1" kern="1200" dirty="0" err="1" smtClean="0">
                <a:solidFill>
                  <a:schemeClr val="tx1"/>
                </a:solidFill>
                <a:effectLst/>
                <a:latin typeface="+mn-lt"/>
                <a:ea typeface="+mn-ea"/>
                <a:cs typeface="+mn-cs"/>
              </a:rPr>
              <a:t>Contents</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Update page numbers only</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chỉ</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cập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nhật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số</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trang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của</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trong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lục</a:t>
            </a:r>
            <a:r>
              <a:rPr lang="en-US" sz="900" kern="1200" dirty="0" smtClean="0">
                <a:solidFill>
                  <a:schemeClr val="tx1"/>
                </a:solidFill>
                <a:effectLst/>
                <a:latin typeface="+mn-lt"/>
                <a:ea typeface="+mn-ea"/>
                <a:cs typeface="+mn-cs"/>
              </a:rPr>
              <a:t>;</a:t>
            </a:r>
          </a:p>
          <a:p>
            <a:pPr marL="857250" lvl="2" indent="-171450">
              <a:buFont typeface="Arial" panose="020B0604020202020204" pitchFamily="34" charset="0"/>
              <a:buChar char="•"/>
            </a:pP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Update entire table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cập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nhật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toàn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bộ</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bảng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lục</a:t>
            </a:r>
            <a:endParaRPr lang="en-US" sz="9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Xóa</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bảng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mục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lục</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 of Contents</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 of Contents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biểu</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tượng</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Table of Contents</a:t>
            </a:r>
            <a:r>
              <a:rPr lang="en-US" sz="900" kern="1200" dirty="0" smtClean="0">
                <a:solidFill>
                  <a:schemeClr val="tx1"/>
                </a:solidFill>
                <a:effectLst/>
                <a:latin typeface="+mn-lt"/>
                <a:ea typeface="+mn-ea"/>
                <a:cs typeface="+mn-cs"/>
              </a:rPr>
              <a:t>  ở </a:t>
            </a:r>
            <a:r>
              <a:rPr lang="en-US" sz="900" kern="1200" dirty="0" err="1" smtClean="0">
                <a:solidFill>
                  <a:schemeClr val="tx1"/>
                </a:solidFill>
                <a:effectLst/>
                <a:latin typeface="+mn-lt"/>
                <a:ea typeface="+mn-ea"/>
                <a:cs typeface="+mn-cs"/>
              </a:rPr>
              <a:t>góc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trái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bảng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lục</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Remove Table of Contents</a:t>
            </a:r>
            <a:r>
              <a:rPr lang="en-US" sz="9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20</a:t>
            </a:fld>
            <a:endParaRPr lang="en-US"/>
          </a:p>
        </p:txBody>
      </p:sp>
    </p:spTree>
    <p:extLst>
      <p:ext uri="{BB962C8B-B14F-4D97-AF65-F5344CB8AC3E}">
        <p14:creationId xmlns:p14="http://schemas.microsoft.com/office/powerpoint/2010/main" val="1219975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21</a:t>
            </a:fld>
            <a:endParaRPr lang="en-US"/>
          </a:p>
        </p:txBody>
      </p:sp>
    </p:spTree>
    <p:extLst>
      <p:ext uri="{BB962C8B-B14F-4D97-AF65-F5344CB8AC3E}">
        <p14:creationId xmlns:p14="http://schemas.microsoft.com/office/powerpoint/2010/main" val="3136517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smtClean="0">
                <a:solidFill>
                  <a:schemeClr val="tx1"/>
                </a:solidFill>
                <a:effectLst/>
                <a:latin typeface="+mn-lt"/>
                <a:ea typeface="+mn-ea"/>
                <a:cs typeface="+mn-cs"/>
              </a:rPr>
              <a:t>Các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thao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tạo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trang</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bìa</a:t>
            </a:r>
            <a:endParaRPr lang="en-US" sz="9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Tạo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trang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bìa</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Trên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thẻ</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Insert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nhóm</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Pages</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Cover</a:t>
            </a:r>
            <a:r>
              <a:rPr lang="es-MX" sz="900" b="1" kern="1200" dirty="0" smtClean="0">
                <a:solidFill>
                  <a:schemeClr val="tx1"/>
                </a:solidFill>
                <a:effectLst/>
                <a:latin typeface="+mn-lt"/>
                <a:ea typeface="+mn-ea"/>
                <a:cs typeface="+mn-cs"/>
              </a:rPr>
              <a:t> Page</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kiểu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trang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bìa</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trong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thư</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viện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hoặc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smtClean="0">
                <a:solidFill>
                  <a:schemeClr val="tx1"/>
                </a:solidFill>
                <a:effectLst/>
                <a:latin typeface="+mn-lt"/>
                <a:ea typeface="+mn-ea"/>
                <a:cs typeface="+mn-cs"/>
              </a:rPr>
              <a:t>More </a:t>
            </a:r>
            <a:r>
              <a:rPr lang="es-MX" sz="900" b="1" kern="1200" dirty="0" err="1" smtClean="0">
                <a:solidFill>
                  <a:schemeClr val="tx1"/>
                </a:solidFill>
                <a:effectLst/>
                <a:latin typeface="+mn-lt"/>
                <a:ea typeface="+mn-ea"/>
                <a:cs typeface="+mn-cs"/>
              </a:rPr>
              <a:t>Cover</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Pages</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from</a:t>
            </a:r>
            <a:r>
              <a:rPr lang="es-MX" sz="900" b="1" kern="1200" dirty="0" smtClean="0">
                <a:solidFill>
                  <a:schemeClr val="tx1"/>
                </a:solidFill>
                <a:effectLst/>
                <a:latin typeface="+mn-lt"/>
                <a:ea typeface="+mn-ea"/>
                <a:cs typeface="+mn-cs"/>
              </a:rPr>
              <a:t> Office.com</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kiểu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trang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bìa</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hoặc</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Gõ</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chữ</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Cover</a:t>
            </a:r>
            <a:r>
              <a:rPr lang="es-MX" sz="900" b="1" kern="1200" dirty="0" smtClean="0">
                <a:solidFill>
                  <a:schemeClr val="tx1"/>
                </a:solidFill>
                <a:effectLst/>
                <a:latin typeface="+mn-lt"/>
                <a:ea typeface="+mn-ea"/>
                <a:cs typeface="+mn-cs"/>
              </a:rPr>
              <a:t> Page</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vào</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hộp</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Tell</a:t>
            </a:r>
            <a:r>
              <a:rPr lang="es-MX" sz="900" b="1" kern="1200" dirty="0" smtClean="0">
                <a:solidFill>
                  <a:schemeClr val="tx1"/>
                </a:solidFill>
                <a:effectLst/>
                <a:latin typeface="+mn-lt"/>
                <a:ea typeface="+mn-ea"/>
                <a:cs typeface="+mn-cs"/>
              </a:rPr>
              <a:t> Me</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Add</a:t>
            </a:r>
            <a:r>
              <a:rPr lang="es-MX" sz="900" b="1" kern="1200" dirty="0" smtClean="0">
                <a:solidFill>
                  <a:schemeClr val="tx1"/>
                </a:solidFill>
                <a:effectLst/>
                <a:latin typeface="+mn-lt"/>
                <a:ea typeface="+mn-ea"/>
                <a:cs typeface="+mn-cs"/>
              </a:rPr>
              <a:t> a </a:t>
            </a:r>
            <a:r>
              <a:rPr lang="es-MX" sz="900" b="1" kern="1200" dirty="0" err="1" smtClean="0">
                <a:solidFill>
                  <a:schemeClr val="tx1"/>
                </a:solidFill>
                <a:effectLst/>
                <a:latin typeface="+mn-lt"/>
                <a:ea typeface="+mn-ea"/>
                <a:cs typeface="+mn-cs"/>
              </a:rPr>
              <a:t>Cover</a:t>
            </a:r>
            <a:r>
              <a:rPr lang="es-MX" sz="900" b="1" kern="1200" dirty="0" smtClean="0">
                <a:solidFill>
                  <a:schemeClr val="tx1"/>
                </a:solidFill>
                <a:effectLst/>
                <a:latin typeface="+mn-lt"/>
                <a:ea typeface="+mn-ea"/>
                <a:cs typeface="+mn-cs"/>
              </a:rPr>
              <a:t> Page</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kiểu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trang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bìa</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trong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thư</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viện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hoặc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smtClean="0">
                <a:solidFill>
                  <a:schemeClr val="tx1"/>
                </a:solidFill>
                <a:effectLst/>
                <a:latin typeface="+mn-lt"/>
                <a:ea typeface="+mn-ea"/>
                <a:cs typeface="+mn-cs"/>
              </a:rPr>
              <a:t>More </a:t>
            </a:r>
            <a:r>
              <a:rPr lang="es-MX" sz="900" b="1" kern="1200" dirty="0" err="1" smtClean="0">
                <a:solidFill>
                  <a:schemeClr val="tx1"/>
                </a:solidFill>
                <a:effectLst/>
                <a:latin typeface="+mn-lt"/>
                <a:ea typeface="+mn-ea"/>
                <a:cs typeface="+mn-cs"/>
              </a:rPr>
              <a:t>Cover</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Pages</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from</a:t>
            </a:r>
            <a:r>
              <a:rPr lang="es-MX" sz="900" b="1" kern="1200" dirty="0" smtClean="0">
                <a:solidFill>
                  <a:schemeClr val="tx1"/>
                </a:solidFill>
                <a:effectLst/>
                <a:latin typeface="+mn-lt"/>
                <a:ea typeface="+mn-ea"/>
                <a:cs typeface="+mn-cs"/>
              </a:rPr>
              <a:t> Office.com</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kiểu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trang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bìa</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Xóa</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trang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bìa</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Pages</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Cover Page</a:t>
            </a:r>
            <a:r>
              <a:rPr lang="en-US" sz="900" kern="1200" dirty="0" smtClean="0">
                <a:solidFill>
                  <a:schemeClr val="tx1"/>
                </a:solidFill>
                <a:effectLst/>
                <a:latin typeface="+mn-lt"/>
                <a:ea typeface="+mn-ea"/>
                <a:cs typeface="+mn-cs"/>
              </a:rPr>
              <a:t> -&gt; </a:t>
            </a:r>
            <a:r>
              <a:rPr lang="en-US" sz="900" b="1" kern="1200" dirty="0" smtClean="0">
                <a:solidFill>
                  <a:schemeClr val="tx1"/>
                </a:solidFill>
                <a:effectLst/>
                <a:latin typeface="+mn-lt"/>
                <a:ea typeface="+mn-ea"/>
                <a:cs typeface="+mn-cs"/>
              </a:rPr>
              <a:t>Remove Current Cover Page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Gõ</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chữ</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Cover Page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Tell Me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Add a Cover Page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Remove Current Cover Page</a:t>
            </a:r>
            <a:r>
              <a:rPr lang="en-US" sz="9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22</a:t>
            </a:fld>
            <a:endParaRPr lang="en-US"/>
          </a:p>
        </p:txBody>
      </p:sp>
    </p:spTree>
    <p:extLst>
      <p:ext uri="{BB962C8B-B14F-4D97-AF65-F5344CB8AC3E}">
        <p14:creationId xmlns:p14="http://schemas.microsoft.com/office/powerpoint/2010/main" val="133067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23</a:t>
            </a:fld>
            <a:endParaRPr lang="en-US"/>
          </a:p>
        </p:txBody>
      </p:sp>
    </p:spTree>
    <p:extLst>
      <p:ext uri="{BB962C8B-B14F-4D97-AF65-F5344CB8AC3E}">
        <p14:creationId xmlns:p14="http://schemas.microsoft.com/office/powerpoint/2010/main" val="207151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24</a:t>
            </a:fld>
            <a:endParaRPr lang="en-US"/>
          </a:p>
        </p:txBody>
      </p:sp>
    </p:spTree>
    <p:extLst>
      <p:ext uri="{BB962C8B-B14F-4D97-AF65-F5344CB8AC3E}">
        <p14:creationId xmlns:p14="http://schemas.microsoft.com/office/powerpoint/2010/main" val="23630982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25</a:t>
            </a:fld>
            <a:endParaRPr lang="en-US"/>
          </a:p>
        </p:txBody>
      </p:sp>
    </p:spTree>
    <p:extLst>
      <p:ext uri="{BB962C8B-B14F-4D97-AF65-F5344CB8AC3E}">
        <p14:creationId xmlns:p14="http://schemas.microsoft.com/office/powerpoint/2010/main" val="4238235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26</a:t>
            </a:fld>
            <a:endParaRPr lang="en-US"/>
          </a:p>
        </p:txBody>
      </p:sp>
    </p:spTree>
    <p:extLst>
      <p:ext uri="{BB962C8B-B14F-4D97-AF65-F5344CB8AC3E}">
        <p14:creationId xmlns:p14="http://schemas.microsoft.com/office/powerpoint/2010/main" val="1144743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27</a:t>
            </a:fld>
            <a:endParaRPr lang="en-US"/>
          </a:p>
        </p:txBody>
      </p:sp>
    </p:spTree>
    <p:extLst>
      <p:ext uri="{BB962C8B-B14F-4D97-AF65-F5344CB8AC3E}">
        <p14:creationId xmlns:p14="http://schemas.microsoft.com/office/powerpoint/2010/main" val="4097638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28</a:t>
            </a:fld>
            <a:endParaRPr lang="en-US"/>
          </a:p>
        </p:txBody>
      </p:sp>
    </p:spTree>
    <p:extLst>
      <p:ext uri="{BB962C8B-B14F-4D97-AF65-F5344CB8AC3E}">
        <p14:creationId xmlns:p14="http://schemas.microsoft.com/office/powerpoint/2010/main" val="1350400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smtClean="0">
                <a:solidFill>
                  <a:schemeClr val="tx1"/>
                </a:solidFill>
                <a:effectLst/>
                <a:latin typeface="+mn-lt"/>
                <a:ea typeface="+mn-ea"/>
                <a:cs typeface="+mn-cs"/>
              </a:rPr>
              <a:t>Các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thao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chèn</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bảng</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mục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lục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các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chú</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thích</a:t>
            </a:r>
            <a:endParaRPr lang="en-US" sz="9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Chèn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bảng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mục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lục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các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chú</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thích</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342900" lvl="1" indent="0">
              <a:buFont typeface="Arial" panose="020B0604020202020204" pitchFamily="34" charset="0"/>
              <a:buNone/>
            </a:pPr>
            <a:r>
              <a:rPr lang="es-MX" sz="900" kern="1200" dirty="0" err="1" smtClean="0">
                <a:solidFill>
                  <a:schemeClr val="tx1"/>
                </a:solidFill>
                <a:effectLst/>
                <a:latin typeface="+mn-lt"/>
                <a:ea typeface="+mn-ea"/>
                <a:cs typeface="+mn-cs"/>
              </a:rPr>
              <a:t>Định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vị</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nơi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cần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đặt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bảng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mục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lục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các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chú</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thích</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Captions</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 Table of Figures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Gõ</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chữ</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 Table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Tell Me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 Table of Figures</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Thiết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lập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tùy</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mong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muốn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nếu</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cần</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OK</a:t>
            </a:r>
            <a:r>
              <a:rPr lang="en-US" sz="9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11</a:t>
            </a:fld>
            <a:endParaRPr lang="en-US"/>
          </a:p>
        </p:txBody>
      </p:sp>
    </p:spTree>
    <p:extLst>
      <p:ext uri="{BB962C8B-B14F-4D97-AF65-F5344CB8AC3E}">
        <p14:creationId xmlns:p14="http://schemas.microsoft.com/office/powerpoint/2010/main" val="1213102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29</a:t>
            </a:fld>
            <a:endParaRPr lang="en-US"/>
          </a:p>
        </p:txBody>
      </p:sp>
    </p:spTree>
    <p:extLst>
      <p:ext uri="{BB962C8B-B14F-4D97-AF65-F5344CB8AC3E}">
        <p14:creationId xmlns:p14="http://schemas.microsoft.com/office/powerpoint/2010/main" val="22507547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30</a:t>
            </a:fld>
            <a:endParaRPr lang="en-US"/>
          </a:p>
        </p:txBody>
      </p:sp>
    </p:spTree>
    <p:extLst>
      <p:ext uri="{BB962C8B-B14F-4D97-AF65-F5344CB8AC3E}">
        <p14:creationId xmlns:p14="http://schemas.microsoft.com/office/powerpoint/2010/main" val="35933375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31</a:t>
            </a:fld>
            <a:endParaRPr lang="en-US"/>
          </a:p>
        </p:txBody>
      </p:sp>
    </p:spTree>
    <p:extLst>
      <p:ext uri="{BB962C8B-B14F-4D97-AF65-F5344CB8AC3E}">
        <p14:creationId xmlns:p14="http://schemas.microsoft.com/office/powerpoint/2010/main" val="23962013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32</a:t>
            </a:fld>
            <a:endParaRPr lang="en-US"/>
          </a:p>
        </p:txBody>
      </p:sp>
    </p:spTree>
    <p:extLst>
      <p:ext uri="{BB962C8B-B14F-4D97-AF65-F5344CB8AC3E}">
        <p14:creationId xmlns:p14="http://schemas.microsoft.com/office/powerpoint/2010/main" val="4281518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F44F5F5-A8AA-4BC1-84A0-54BF991CD31D}" type="slidenum">
              <a:rPr lang="en-US" smtClean="0"/>
              <a:t>33</a:t>
            </a:fld>
            <a:endParaRPr lang="en-US"/>
          </a:p>
        </p:txBody>
      </p:sp>
    </p:spTree>
    <p:extLst>
      <p:ext uri="{BB962C8B-B14F-4D97-AF65-F5344CB8AC3E}">
        <p14:creationId xmlns:p14="http://schemas.microsoft.com/office/powerpoint/2010/main" val="1351885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12</a:t>
            </a:fld>
            <a:endParaRPr lang="en-US"/>
          </a:p>
        </p:txBody>
      </p:sp>
    </p:spTree>
    <p:extLst>
      <p:ext uri="{BB962C8B-B14F-4D97-AF65-F5344CB8AC3E}">
        <p14:creationId xmlns:p14="http://schemas.microsoft.com/office/powerpoint/2010/main" val="24854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smtClean="0">
                <a:solidFill>
                  <a:schemeClr val="tx1"/>
                </a:solidFill>
                <a:effectLst/>
                <a:latin typeface="+mn-lt"/>
                <a:ea typeface="+mn-ea"/>
                <a:cs typeface="+mn-cs"/>
              </a:rPr>
              <a:t>Các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thao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về</a:t>
            </a:r>
            <a:r>
              <a:rPr lang="en-US" sz="900" b="1" kern="1200" dirty="0" smtClean="0">
                <a:solidFill>
                  <a:schemeClr val="tx1"/>
                </a:solidFill>
                <a:effectLst/>
                <a:latin typeface="+mn-lt"/>
                <a:ea typeface="+mn-ea"/>
                <a:cs typeface="+mn-cs"/>
              </a:rPr>
              <a:t> Footnote/Endnote</a:t>
            </a: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Tạo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hoặc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Endnote</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342900" lvl="1" indent="0">
              <a:buFont typeface="Arial" panose="020B0604020202020204" pitchFamily="34" charset="0"/>
              <a:buNone/>
            </a:pPr>
            <a:r>
              <a:rPr lang="en-US" sz="900" kern="1200" dirty="0" err="1" smtClean="0">
                <a:solidFill>
                  <a:schemeClr val="tx1"/>
                </a:solidFill>
                <a:effectLst/>
                <a:latin typeface="+mn-lt"/>
                <a:ea typeface="+mn-ea"/>
                <a:cs typeface="+mn-cs"/>
              </a:rPr>
              <a:t>Định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vị</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nơi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chèn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Footnote/Endnote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trong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văn</a:t>
            </a:r>
            <a:r>
              <a:rPr lang="en-US" sz="900" kern="1200" dirty="0" smtClean="0">
                <a:solidFill>
                  <a:schemeClr val="tx1"/>
                </a:solidFill>
                <a:effectLst/>
                <a:latin typeface="+mn-lt"/>
                <a:ea typeface="+mn-ea"/>
                <a:cs typeface="+mn-cs"/>
              </a:rPr>
              <a:t> bản:</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Footnotes</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Footnote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Endnote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Gõ</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chữ</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Note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Tell Me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Footnote</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Endnote</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Nhập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nội</a:t>
            </a:r>
            <a:r>
              <a:rPr lang="en-US" sz="900" kern="1200" dirty="0" smtClean="0">
                <a:solidFill>
                  <a:schemeClr val="tx1"/>
                </a:solidFill>
                <a:effectLst/>
                <a:latin typeface="+mn-lt"/>
                <a:ea typeface="+mn-ea"/>
                <a:cs typeface="+mn-cs"/>
              </a:rPr>
              <a:t> dung </a:t>
            </a:r>
            <a:r>
              <a:rPr lang="en-US" sz="900" b="1" kern="1200" dirty="0" smtClean="0">
                <a:solidFill>
                  <a:schemeClr val="tx1"/>
                </a:solidFill>
                <a:effectLst/>
                <a:latin typeface="+mn-lt"/>
                <a:ea typeface="+mn-ea"/>
                <a:cs typeface="+mn-cs"/>
              </a:rPr>
              <a:t>Footnote/Endnote.</a:t>
            </a:r>
            <a:endParaRPr lang="en-US" sz="9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Xem</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nội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dung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và</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điều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hướng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đến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Rê</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chuột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đến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số</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thứ</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tự</a:t>
            </a:r>
            <a:r>
              <a:rPr lang="es-MX" sz="900" kern="1200" dirty="0" smtClean="0">
                <a:solidFill>
                  <a:schemeClr val="tx1"/>
                </a:solidFill>
                <a:effectLst/>
                <a:latin typeface="+mn-lt"/>
                <a:ea typeface="+mn-ea"/>
                <a:cs typeface="+mn-cs"/>
              </a:rPr>
              <a:t>/</a:t>
            </a:r>
            <a:r>
              <a:rPr lang="es-MX" sz="900" kern="1200" dirty="0" err="1" smtClean="0">
                <a:solidFill>
                  <a:schemeClr val="tx1"/>
                </a:solidFill>
                <a:effectLst/>
                <a:latin typeface="+mn-lt"/>
                <a:ea typeface="+mn-ea"/>
                <a:cs typeface="+mn-cs"/>
              </a:rPr>
              <a:t>dấu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ký</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hiệu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của</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để</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xem</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nội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dung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của</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đúp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chuột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vào</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số</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thứ</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tự</a:t>
            </a:r>
            <a:r>
              <a:rPr lang="es-MX" sz="900" kern="1200" dirty="0" smtClean="0">
                <a:solidFill>
                  <a:schemeClr val="tx1"/>
                </a:solidFill>
                <a:effectLst/>
                <a:latin typeface="+mn-lt"/>
                <a:ea typeface="+mn-ea"/>
                <a:cs typeface="+mn-cs"/>
              </a:rPr>
              <a:t>/</a:t>
            </a:r>
            <a:r>
              <a:rPr lang="es-MX" sz="900" kern="1200" dirty="0" err="1" smtClean="0">
                <a:solidFill>
                  <a:schemeClr val="tx1"/>
                </a:solidFill>
                <a:effectLst/>
                <a:latin typeface="+mn-lt"/>
                <a:ea typeface="+mn-ea"/>
                <a:cs typeface="+mn-cs"/>
              </a:rPr>
              <a:t>dấu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ký</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hiệu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của</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b="1"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trong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tài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liệu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để</a:t>
            </a:r>
            <a:r>
              <a:rPr lang="es-MX" sz="900" kern="1200" dirty="0" smtClean="0">
                <a:solidFill>
                  <a:schemeClr val="tx1"/>
                </a:solidFill>
                <a:effectLst/>
                <a:latin typeface="+mn-lt"/>
                <a:ea typeface="+mn-ea"/>
                <a:cs typeface="+mn-cs"/>
              </a:rPr>
              <a:t> di </a:t>
            </a:r>
            <a:r>
              <a:rPr lang="es-MX" sz="900" kern="1200" dirty="0" err="1" smtClean="0">
                <a:solidFill>
                  <a:schemeClr val="tx1"/>
                </a:solidFill>
                <a:effectLst/>
                <a:latin typeface="+mn-lt"/>
                <a:ea typeface="+mn-ea"/>
                <a:cs typeface="+mn-cs"/>
              </a:rPr>
              <a:t>chuyển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đến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vùng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chứa</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nội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dung</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đúp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chuột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vào</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số</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thứ</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tự</a:t>
            </a:r>
            <a:r>
              <a:rPr lang="es-MX" sz="900" kern="1200" dirty="0" smtClean="0">
                <a:solidFill>
                  <a:schemeClr val="tx1"/>
                </a:solidFill>
                <a:effectLst/>
                <a:latin typeface="+mn-lt"/>
                <a:ea typeface="+mn-ea"/>
                <a:cs typeface="+mn-cs"/>
              </a:rPr>
              <a:t>/</a:t>
            </a:r>
            <a:r>
              <a:rPr lang="es-MX" sz="900" kern="1200" dirty="0" err="1" smtClean="0">
                <a:solidFill>
                  <a:schemeClr val="tx1"/>
                </a:solidFill>
                <a:effectLst/>
                <a:latin typeface="+mn-lt"/>
                <a:ea typeface="+mn-ea"/>
                <a:cs typeface="+mn-cs"/>
              </a:rPr>
              <a:t>dấu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ký</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hiệu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của</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b="1" kern="1200" dirty="0" smtClean="0">
                <a:solidFill>
                  <a:schemeClr val="tx1"/>
                </a:solidFill>
                <a:effectLst/>
                <a:latin typeface="+mn-lt"/>
                <a:ea typeface="+mn-ea"/>
                <a:cs typeface="+mn-cs"/>
              </a:rPr>
              <a:t> </a:t>
            </a:r>
            <a:r>
              <a:rPr lang="es-MX" sz="900" kern="1200" dirty="0" smtClean="0">
                <a:solidFill>
                  <a:schemeClr val="tx1"/>
                </a:solidFill>
                <a:effectLst/>
                <a:latin typeface="+mn-lt"/>
                <a:ea typeface="+mn-ea"/>
                <a:cs typeface="+mn-cs"/>
              </a:rPr>
              <a:t>ở </a:t>
            </a:r>
            <a:r>
              <a:rPr lang="es-MX" sz="900" kern="1200" dirty="0" err="1" smtClean="0">
                <a:solidFill>
                  <a:schemeClr val="tx1"/>
                </a:solidFill>
                <a:effectLst/>
                <a:latin typeface="+mn-lt"/>
                <a:ea typeface="+mn-ea"/>
                <a:cs typeface="+mn-cs"/>
              </a:rPr>
              <a:t>vùng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chứa</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nội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dung</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b="1"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để</a:t>
            </a:r>
            <a:r>
              <a:rPr lang="es-MX" sz="900" kern="1200" dirty="0" smtClean="0">
                <a:solidFill>
                  <a:schemeClr val="tx1"/>
                </a:solidFill>
                <a:effectLst/>
                <a:latin typeface="+mn-lt"/>
                <a:ea typeface="+mn-ea"/>
                <a:cs typeface="+mn-cs"/>
              </a:rPr>
              <a:t> di </a:t>
            </a:r>
            <a:r>
              <a:rPr lang="es-MX" sz="900" kern="1200" dirty="0" err="1" smtClean="0">
                <a:solidFill>
                  <a:schemeClr val="tx1"/>
                </a:solidFill>
                <a:effectLst/>
                <a:latin typeface="+mn-lt"/>
                <a:ea typeface="+mn-ea"/>
                <a:cs typeface="+mn-cs"/>
              </a:rPr>
              <a:t>chuyển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đến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phần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văn</a:t>
            </a:r>
            <a:r>
              <a:rPr lang="es-MX" sz="900" kern="1200" dirty="0" smtClean="0">
                <a:solidFill>
                  <a:schemeClr val="tx1"/>
                </a:solidFill>
                <a:effectLst/>
                <a:latin typeface="+mn-lt"/>
                <a:ea typeface="+mn-ea"/>
                <a:cs typeface="+mn-cs"/>
              </a:rPr>
              <a:t> bản </a:t>
            </a:r>
            <a:r>
              <a:rPr lang="es-MX" sz="900" kern="1200" dirty="0" err="1" smtClean="0">
                <a:solidFill>
                  <a:schemeClr val="tx1"/>
                </a:solidFill>
                <a:effectLst/>
                <a:latin typeface="+mn-lt"/>
                <a:ea typeface="+mn-ea"/>
                <a:cs typeface="+mn-cs"/>
              </a:rPr>
              <a:t>đánh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số</a:t>
            </a:r>
            <a:r>
              <a:rPr lang="es-MX" sz="900" kern="1200" dirty="0" smtClean="0">
                <a:solidFill>
                  <a:schemeClr val="tx1"/>
                </a:solidFill>
                <a:effectLst/>
                <a:latin typeface="+mn-lt"/>
                <a:ea typeface="+mn-ea"/>
                <a:cs typeface="+mn-cs"/>
              </a:rPr>
              <a:t>/</a:t>
            </a:r>
            <a:r>
              <a:rPr lang="es-MX" sz="900" kern="1200" dirty="0" err="1" smtClean="0">
                <a:solidFill>
                  <a:schemeClr val="tx1"/>
                </a:solidFill>
                <a:effectLst/>
                <a:latin typeface="+mn-lt"/>
                <a:ea typeface="+mn-ea"/>
                <a:cs typeface="+mn-cs"/>
              </a:rPr>
              <a:t>đánh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dấu</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smtClean="0">
                <a:solidFill>
                  <a:schemeClr val="tx1"/>
                </a:solidFill>
                <a:effectLst/>
                <a:latin typeface="+mn-lt"/>
                <a:ea typeface="+mn-ea"/>
                <a:cs typeface="+mn-cs"/>
              </a:rPr>
              <a:t>Di </a:t>
            </a:r>
            <a:r>
              <a:rPr lang="es-MX" sz="900" b="1" kern="1200" dirty="0" err="1" smtClean="0">
                <a:solidFill>
                  <a:schemeClr val="tx1"/>
                </a:solidFill>
                <a:effectLst/>
                <a:latin typeface="+mn-lt"/>
                <a:ea typeface="+mn-ea"/>
                <a:cs typeface="+mn-cs"/>
              </a:rPr>
              <a:t>chuyển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đến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các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vụ</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trí</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đánh</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số</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dấu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ký</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hiệu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trong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tài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liệu</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Trên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thẻ</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References</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nhóm</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Footnotes</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bên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phải</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Next</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a:t>
            </a:r>
            <a:r>
              <a:rPr lang="es-MX" sz="900" b="1" kern="1200" dirty="0" err="1" smtClean="0">
                <a:solidFill>
                  <a:schemeClr val="tx1"/>
                </a:solidFill>
                <a:effectLst/>
                <a:latin typeface="+mn-lt"/>
                <a:ea typeface="+mn-ea"/>
                <a:cs typeface="+mn-cs"/>
              </a:rPr>
              <a:t>Endnote</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kế</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tiếp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hoặc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trước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đó</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cần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chuyển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đến</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b="1" kern="1200" dirty="0" err="1" smtClean="0">
                <a:solidFill>
                  <a:schemeClr val="tx1"/>
                </a:solidFill>
                <a:effectLst/>
                <a:latin typeface="+mn-lt"/>
                <a:ea typeface="+mn-ea"/>
                <a:cs typeface="+mn-cs"/>
              </a:rPr>
              <a:t>Chuyển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đổi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giữa</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và</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Endnote</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Trên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thẻ</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References</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nhóm</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Footnotes</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trình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khởi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chạy</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hộp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thoại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của</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nhóm</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Footnotes</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smtClean="0">
                <a:solidFill>
                  <a:schemeClr val="tx1"/>
                </a:solidFill>
                <a:effectLst/>
                <a:latin typeface="+mn-lt"/>
                <a:ea typeface="+mn-ea"/>
                <a:cs typeface="+mn-cs"/>
              </a:rPr>
              <a:t>Trong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thoại</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Footnote and Endnote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Convert…</a:t>
            </a:r>
            <a:r>
              <a:rPr lang="en-US" sz="900" kern="1200" dirty="0" smtClean="0">
                <a:solidFill>
                  <a:schemeClr val="tx1"/>
                </a:solidFill>
                <a:effectLst/>
                <a:latin typeface="+mn-lt"/>
                <a:ea typeface="+mn-ea"/>
                <a:cs typeface="+mn-cs"/>
              </a:rPr>
              <a:t>-&gt;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cần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chuyển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đổi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trong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thoại</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Convert Notes</a:t>
            </a:r>
            <a:r>
              <a:rPr lang="en-US" sz="900" kern="1200" dirty="0" smtClean="0">
                <a:solidFill>
                  <a:schemeClr val="tx1"/>
                </a:solidFill>
                <a:effectLst/>
                <a:latin typeface="+mn-lt"/>
                <a:ea typeface="+mn-ea"/>
                <a:cs typeface="+mn-cs"/>
              </a:rPr>
              <a:t>. </a:t>
            </a:r>
          </a:p>
          <a:p>
            <a:r>
              <a:rPr lang="en-US" sz="900" b="1" i="1" u="sng" kern="1200" dirty="0" err="1" smtClean="0">
                <a:solidFill>
                  <a:schemeClr val="tx1"/>
                </a:solidFill>
                <a:effectLst/>
                <a:latin typeface="+mn-lt"/>
                <a:ea typeface="+mn-ea"/>
                <a:cs typeface="+mn-cs"/>
              </a:rPr>
              <a:t>Chú</a:t>
            </a:r>
            <a:r>
              <a:rPr lang="en-US" sz="900" b="1" i="1" u="sng" kern="1200" dirty="0" smtClean="0">
                <a:solidFill>
                  <a:schemeClr val="tx1"/>
                </a:solidFill>
                <a:effectLst/>
                <a:latin typeface="+mn-lt"/>
                <a:ea typeface="+mn-ea"/>
                <a:cs typeface="+mn-cs"/>
              </a:rPr>
              <a:t> ý:</a:t>
            </a:r>
            <a:endParaRPr lang="en-US" sz="900" i="1" kern="1200" dirty="0" smtClean="0">
              <a:solidFill>
                <a:schemeClr val="tx1"/>
              </a:solidFill>
              <a:effectLst/>
              <a:latin typeface="+mn-lt"/>
              <a:ea typeface="+mn-ea"/>
              <a:cs typeface="+mn-cs"/>
            </a:endParaRPr>
          </a:p>
          <a:p>
            <a:r>
              <a:rPr lang="en-US" sz="900" i="1" kern="1200" dirty="0" smtClean="0">
                <a:solidFill>
                  <a:schemeClr val="tx1"/>
                </a:solidFill>
                <a:effectLst/>
                <a:latin typeface="+mn-lt"/>
                <a:ea typeface="+mn-ea"/>
                <a:cs typeface="+mn-cs"/>
              </a:rPr>
              <a:t>Theo </a:t>
            </a:r>
            <a:r>
              <a:rPr lang="en-US" sz="900" i="1" kern="1200" dirty="0" err="1" smtClean="0">
                <a:solidFill>
                  <a:schemeClr val="tx1"/>
                </a:solidFill>
                <a:effectLst/>
                <a:latin typeface="+mn-lt"/>
                <a:ea typeface="+mn-ea"/>
                <a:cs typeface="+mn-cs"/>
              </a:rPr>
              <a:t>mặc</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định</a:t>
            </a:r>
            <a:r>
              <a:rPr lang="en-US" sz="900" i="1" kern="1200" dirty="0" smtClean="0">
                <a:solidFill>
                  <a:schemeClr val="tx1"/>
                </a:solidFill>
                <a:effectLst/>
                <a:latin typeface="+mn-lt"/>
                <a:ea typeface="+mn-ea"/>
                <a:cs typeface="+mn-cs"/>
              </a:rPr>
              <a:t> Word </a:t>
            </a:r>
            <a:r>
              <a:rPr lang="en-US" sz="900" i="1" kern="1200" dirty="0" err="1" smtClean="0">
                <a:solidFill>
                  <a:schemeClr val="tx1"/>
                </a:solidFill>
                <a:effectLst/>
                <a:latin typeface="+mn-lt"/>
                <a:ea typeface="+mn-ea"/>
                <a:cs typeface="+mn-cs"/>
              </a:rPr>
              <a:t>sử</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dụng</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các</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số</a:t>
            </a:r>
            <a:r>
              <a:rPr lang="en-US" sz="900" i="1" kern="1200" dirty="0" smtClean="0">
                <a:solidFill>
                  <a:schemeClr val="tx1"/>
                </a:solidFill>
                <a:effectLst/>
                <a:latin typeface="+mn-lt"/>
                <a:ea typeface="+mn-ea"/>
                <a:cs typeface="+mn-cs"/>
              </a:rPr>
              <a:t> </a:t>
            </a:r>
            <a:r>
              <a:rPr lang="en-US" sz="900" b="1" i="1" kern="1200" dirty="0" smtClean="0">
                <a:solidFill>
                  <a:schemeClr val="tx1"/>
                </a:solidFill>
                <a:effectLst/>
                <a:latin typeface="+mn-lt"/>
                <a:ea typeface="+mn-ea"/>
                <a:cs typeface="+mn-cs"/>
              </a:rPr>
              <a:t>1, 2, 3,…</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để</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đánh</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số</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cho</a:t>
            </a:r>
            <a:r>
              <a:rPr lang="en-US" sz="900" i="1" kern="1200" dirty="0" smtClean="0">
                <a:solidFill>
                  <a:schemeClr val="tx1"/>
                </a:solidFill>
                <a:effectLst/>
                <a:latin typeface="+mn-lt"/>
                <a:ea typeface="+mn-ea"/>
                <a:cs typeface="+mn-cs"/>
              </a:rPr>
              <a:t> </a:t>
            </a:r>
            <a:r>
              <a:rPr lang="en-US" sz="900" b="1" i="1" kern="1200" dirty="0" smtClean="0">
                <a:solidFill>
                  <a:schemeClr val="tx1"/>
                </a:solidFill>
                <a:effectLst/>
                <a:latin typeface="+mn-lt"/>
                <a:ea typeface="+mn-ea"/>
                <a:cs typeface="+mn-cs"/>
              </a:rPr>
              <a:t>Footnotes</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và</a:t>
            </a:r>
            <a:r>
              <a:rPr lang="en-US" sz="900" i="1" kern="1200" dirty="0" smtClean="0">
                <a:solidFill>
                  <a:schemeClr val="tx1"/>
                </a:solidFill>
                <a:effectLst/>
                <a:latin typeface="+mn-lt"/>
                <a:ea typeface="+mn-ea"/>
                <a:cs typeface="+mn-cs"/>
              </a:rPr>
              <a:t> </a:t>
            </a:r>
            <a:r>
              <a:rPr lang="en-US" sz="900" b="1" i="1" kern="1200" dirty="0" err="1" smtClean="0">
                <a:solidFill>
                  <a:schemeClr val="tx1"/>
                </a:solidFill>
                <a:effectLst/>
                <a:latin typeface="+mn-lt"/>
                <a:ea typeface="+mn-ea"/>
                <a:cs typeface="+mn-cs"/>
              </a:rPr>
              <a:t>i</a:t>
            </a:r>
            <a:r>
              <a:rPr lang="en-US" sz="900" b="1" i="1" kern="1200" dirty="0" smtClean="0">
                <a:solidFill>
                  <a:schemeClr val="tx1"/>
                </a:solidFill>
                <a:effectLst/>
                <a:latin typeface="+mn-lt"/>
                <a:ea typeface="+mn-ea"/>
                <a:cs typeface="+mn-cs"/>
              </a:rPr>
              <a:t>, ii, iii</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để</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đánh</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số</a:t>
            </a:r>
            <a:r>
              <a:rPr lang="en-US" sz="900" i="1" kern="1200" dirty="0" smtClean="0">
                <a:solidFill>
                  <a:schemeClr val="tx1"/>
                </a:solidFill>
                <a:effectLst/>
                <a:latin typeface="+mn-lt"/>
                <a:ea typeface="+mn-ea"/>
                <a:cs typeface="+mn-cs"/>
              </a:rPr>
              <a:t> </a:t>
            </a:r>
            <a:r>
              <a:rPr lang="en-US" sz="900" i="1" kern="1200" dirty="0" err="1" smtClean="0">
                <a:solidFill>
                  <a:schemeClr val="tx1"/>
                </a:solidFill>
                <a:effectLst/>
                <a:latin typeface="+mn-lt"/>
                <a:ea typeface="+mn-ea"/>
                <a:cs typeface="+mn-cs"/>
              </a:rPr>
              <a:t>cho</a:t>
            </a:r>
            <a:r>
              <a:rPr lang="en-US" sz="900" i="1" kern="1200" dirty="0" smtClean="0">
                <a:solidFill>
                  <a:schemeClr val="tx1"/>
                </a:solidFill>
                <a:effectLst/>
                <a:latin typeface="+mn-lt"/>
                <a:ea typeface="+mn-ea"/>
                <a:cs typeface="+mn-cs"/>
              </a:rPr>
              <a:t> </a:t>
            </a:r>
            <a:r>
              <a:rPr lang="en-US" sz="900" b="1" i="1" kern="1200" dirty="0" smtClean="0">
                <a:solidFill>
                  <a:schemeClr val="tx1"/>
                </a:solidFill>
                <a:effectLst/>
                <a:latin typeface="+mn-lt"/>
                <a:ea typeface="+mn-ea"/>
                <a:cs typeface="+mn-cs"/>
              </a:rPr>
              <a:t>Endnote</a:t>
            </a:r>
            <a:r>
              <a:rPr lang="en-US" sz="900" i="1"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13</a:t>
            </a:fld>
            <a:endParaRPr lang="en-US"/>
          </a:p>
        </p:txBody>
      </p:sp>
    </p:spTree>
    <p:extLst>
      <p:ext uri="{BB962C8B-B14F-4D97-AF65-F5344CB8AC3E}">
        <p14:creationId xmlns:p14="http://schemas.microsoft.com/office/powerpoint/2010/main" val="802754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14</a:t>
            </a:fld>
            <a:endParaRPr lang="en-US"/>
          </a:p>
        </p:txBody>
      </p:sp>
    </p:spTree>
    <p:extLst>
      <p:ext uri="{BB962C8B-B14F-4D97-AF65-F5344CB8AC3E}">
        <p14:creationId xmlns:p14="http://schemas.microsoft.com/office/powerpoint/2010/main" val="3622040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15</a:t>
            </a:fld>
            <a:endParaRPr lang="en-US"/>
          </a:p>
        </p:txBody>
      </p:sp>
    </p:spTree>
    <p:extLst>
      <p:ext uri="{BB962C8B-B14F-4D97-AF65-F5344CB8AC3E}">
        <p14:creationId xmlns:p14="http://schemas.microsoft.com/office/powerpoint/2010/main" val="334117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kern="1200" dirty="0" err="1" smtClean="0">
                <a:solidFill>
                  <a:schemeClr val="tx1"/>
                </a:solidFill>
                <a:effectLst/>
                <a:latin typeface="+mn-lt"/>
                <a:ea typeface="+mn-ea"/>
                <a:cs typeface="+mn-cs"/>
              </a:rPr>
              <a:t>Các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thao</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tác</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sử</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dụng</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trích</a:t>
            </a:r>
            <a:r>
              <a:rPr lang="en-US" sz="900" b="1" kern="1200" dirty="0" smtClean="0">
                <a:solidFill>
                  <a:schemeClr val="tx1"/>
                </a:solidFill>
                <a:effectLst/>
                <a:latin typeface="+mn-lt"/>
                <a:ea typeface="+mn-ea"/>
                <a:cs typeface="+mn-cs"/>
              </a:rPr>
              <a:t> </a:t>
            </a:r>
            <a:r>
              <a:rPr lang="en-US" sz="900" b="1" kern="1200" dirty="0" err="1" smtClean="0">
                <a:solidFill>
                  <a:schemeClr val="tx1"/>
                </a:solidFill>
                <a:effectLst/>
                <a:latin typeface="+mn-lt"/>
                <a:ea typeface="+mn-ea"/>
                <a:cs typeface="+mn-cs"/>
              </a:rPr>
              <a:t>dẫn</a:t>
            </a:r>
            <a:r>
              <a:rPr lang="en-US" sz="900" b="1" kern="1200" dirty="0" smtClean="0">
                <a:solidFill>
                  <a:schemeClr val="tx1"/>
                </a:solidFill>
                <a:effectLst/>
                <a:latin typeface="+mn-lt"/>
                <a:ea typeface="+mn-ea"/>
                <a:cs typeface="+mn-cs"/>
              </a:rPr>
              <a:t> Citation</a:t>
            </a: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Chèn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trích</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dẫn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Citation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vào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tài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liệu</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342900" lvl="1" indent="0">
              <a:buFont typeface="Arial" panose="020B0604020202020204" pitchFamily="34" charset="0"/>
              <a:buNone/>
            </a:pPr>
            <a:r>
              <a:rPr lang="es-MX" sz="900" kern="1200" dirty="0" err="1" smtClean="0">
                <a:solidFill>
                  <a:schemeClr val="tx1"/>
                </a:solidFill>
                <a:effectLst/>
                <a:latin typeface="+mn-lt"/>
                <a:ea typeface="+mn-ea"/>
                <a:cs typeface="+mn-cs"/>
              </a:rPr>
              <a:t>Định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vị</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điểm</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chèn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trích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dẫn</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Citations &amp; Bibliography</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Citation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Gõ</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chữ</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 Citation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Tell Me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 Citation</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thích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hợp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trong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danh</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sách</a:t>
            </a:r>
            <a:r>
              <a:rPr lang="en-US" sz="900" kern="1200" dirty="0" smtClean="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Thêm</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nguồn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tài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liệu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tham</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khảo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vào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danh</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sách</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Citations</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&amp;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Bibliography</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Citation</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Add</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New</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Source…</a:t>
            </a:r>
            <a:r>
              <a:rPr lang="en-US" sz="900" kern="1200" dirty="0" smtClean="0">
                <a:solidFill>
                  <a:schemeClr val="tx1"/>
                </a:solidFill>
                <a:effectLst/>
                <a:latin typeface="+mn-lt"/>
                <a:ea typeface="+mn-ea"/>
                <a:cs typeface="+mn-cs"/>
              </a:rPr>
              <a:t> ;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gõ</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chữ</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Citation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vào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Tell Me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Insert Citation </a:t>
            </a:r>
            <a:r>
              <a:rPr lang="en-US" sz="900" kern="1200" dirty="0" smtClean="0">
                <a:solidFill>
                  <a:schemeClr val="tx1"/>
                </a:solidFill>
                <a:effectLst/>
                <a:latin typeface="+mn-lt"/>
                <a:ea typeface="+mn-ea"/>
                <a:cs typeface="+mn-cs"/>
              </a:rPr>
              <a:t>-&gt;</a:t>
            </a:r>
            <a:r>
              <a:rPr lang="en-US" sz="900" b="1"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b="1" kern="1200" dirty="0" smtClean="0">
                <a:solidFill>
                  <a:schemeClr val="tx1"/>
                </a:solidFill>
                <a:effectLst/>
                <a:latin typeface="+mn-lt"/>
                <a:ea typeface="+mn-ea"/>
                <a:cs typeface="+mn-cs"/>
              </a:rPr>
              <a:t> Add New Source… </a:t>
            </a:r>
            <a:r>
              <a:rPr lang="en-US" sz="900" kern="1200" dirty="0" err="1" smtClean="0">
                <a:solidFill>
                  <a:schemeClr val="tx1"/>
                </a:solidFill>
                <a:effectLst/>
                <a:latin typeface="+mn-lt"/>
                <a:ea typeface="+mn-ea"/>
                <a:cs typeface="+mn-cs"/>
              </a:rPr>
              <a:t>hoặc</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Citations</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&amp;</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Bibliography</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Manage Sources</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New</a:t>
            </a:r>
            <a:endParaRPr lang="en-US" sz="900"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smtClean="0">
                <a:solidFill>
                  <a:schemeClr val="tx1"/>
                </a:solidFill>
                <a:effectLst/>
                <a:latin typeface="+mn-lt"/>
                <a:ea typeface="+mn-ea"/>
                <a:cs typeface="+mn-cs"/>
              </a:rPr>
              <a:t>Trong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thoại</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Create Source</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nhập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thông</a:t>
            </a:r>
            <a:r>
              <a:rPr lang="en-US" sz="900" kern="1200" dirty="0" smtClean="0">
                <a:solidFill>
                  <a:schemeClr val="tx1"/>
                </a:solidFill>
                <a:effectLst/>
                <a:latin typeface="+mn-lt"/>
                <a:ea typeface="+mn-ea"/>
                <a:cs typeface="+mn-cs"/>
              </a:rPr>
              <a:t> tin </a:t>
            </a:r>
            <a:r>
              <a:rPr lang="en-US" sz="900" kern="1200" dirty="0" err="1" smtClean="0">
                <a:solidFill>
                  <a:schemeClr val="tx1"/>
                </a:solidFill>
                <a:effectLst/>
                <a:latin typeface="+mn-lt"/>
                <a:ea typeface="+mn-ea"/>
                <a:cs typeface="+mn-cs"/>
              </a:rPr>
              <a:t>về</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tài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liệu</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tham</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khảo</a:t>
            </a:r>
            <a:r>
              <a:rPr lang="en-US" sz="900" kern="1200" dirty="0" smtClean="0">
                <a:solidFill>
                  <a:schemeClr val="tx1"/>
                </a:solidFill>
                <a:effectLst/>
                <a:latin typeface="+mn-lt"/>
                <a:ea typeface="+mn-ea"/>
                <a:cs typeface="+mn-cs"/>
              </a:rPr>
              <a:t>.</a:t>
            </a: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Sử</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dụng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thông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tin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tài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liệu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tham</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khảo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đã</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được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nhập</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trước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đó</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Trên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thẻ</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References</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nhóm</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Citations &amp; Bibliography</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Manage Sources</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thông</a:t>
            </a:r>
            <a:r>
              <a:rPr lang="en-US" sz="900" kern="1200" dirty="0" smtClean="0">
                <a:solidFill>
                  <a:schemeClr val="tx1"/>
                </a:solidFill>
                <a:effectLst/>
                <a:latin typeface="+mn-lt"/>
                <a:ea typeface="+mn-ea"/>
                <a:cs typeface="+mn-cs"/>
              </a:rPr>
              <a:t> tin </a:t>
            </a:r>
            <a:r>
              <a:rPr lang="en-US" sz="900" kern="1200" dirty="0" err="1" smtClean="0">
                <a:solidFill>
                  <a:schemeClr val="tx1"/>
                </a:solidFill>
                <a:effectLst/>
                <a:latin typeface="+mn-lt"/>
                <a:ea typeface="+mn-ea"/>
                <a:cs typeface="+mn-cs"/>
              </a:rPr>
              <a:t>các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tài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liệu</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trong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khung</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Master List</a:t>
            </a:r>
            <a:r>
              <a:rPr lang="en-US" sz="900" kern="1200" dirty="0" smtClean="0">
                <a:solidFill>
                  <a:schemeClr val="tx1"/>
                </a:solidFill>
                <a:effectLst/>
                <a:latin typeface="+mn-lt"/>
                <a:ea typeface="+mn-ea"/>
                <a:cs typeface="+mn-cs"/>
              </a:rPr>
              <a:t>;</a:t>
            </a:r>
          </a:p>
          <a:p>
            <a:pPr marL="514350" lvl="1" indent="-171450">
              <a:buFont typeface="Arial" panose="020B0604020202020204" pitchFamily="34" charset="0"/>
              <a:buChar char="•"/>
            </a:pP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Copy</a:t>
            </a:r>
            <a:r>
              <a:rPr lang="en-US"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sym typeface="Wingdings" panose="05000000000000000000" pitchFamily="2" charset="2"/>
              </a:rPr>
              <a: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để</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sao</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chép</a:t>
            </a:r>
            <a:r>
              <a:rPr lang="en-US" sz="900" kern="1200" dirty="0" smtClean="0">
                <a:solidFill>
                  <a:schemeClr val="tx1"/>
                </a:solidFill>
                <a:effectLst/>
                <a:latin typeface="+mn-lt"/>
                <a:ea typeface="+mn-ea"/>
                <a:cs typeface="+mn-cs"/>
              </a:rPr>
              <a:t> sang </a:t>
            </a:r>
            <a:r>
              <a:rPr lang="en-US" sz="900" kern="1200" dirty="0" err="1" smtClean="0">
                <a:solidFill>
                  <a:schemeClr val="tx1"/>
                </a:solidFill>
                <a:effectLst/>
                <a:latin typeface="+mn-lt"/>
                <a:ea typeface="+mn-ea"/>
                <a:cs typeface="+mn-cs"/>
              </a:rPr>
              <a:t>khung</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Current List</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Close.</a:t>
            </a:r>
            <a:endParaRPr lang="en-US" sz="9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Hiệu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chỉnh</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thông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tin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tài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liệu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tham</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khảo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đã</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nhập</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trước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đó</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smtClean="0">
                <a:solidFill>
                  <a:schemeClr val="tx1"/>
                </a:solidFill>
                <a:effectLst/>
                <a:latin typeface="+mn-lt"/>
                <a:ea typeface="+mn-ea"/>
                <a:cs typeface="+mn-cs"/>
              </a:rPr>
              <a:t>Trong </a:t>
            </a:r>
            <a:r>
              <a:rPr lang="es-MX" sz="900" kern="1200" dirty="0" err="1" smtClean="0">
                <a:solidFill>
                  <a:schemeClr val="tx1"/>
                </a:solidFill>
                <a:effectLst/>
                <a:latin typeface="+mn-lt"/>
                <a:ea typeface="+mn-ea"/>
                <a:cs typeface="+mn-cs"/>
              </a:rPr>
              <a:t>khung</a:t>
            </a:r>
            <a:r>
              <a:rPr lang="es-MX" sz="900" kern="1200" dirty="0" smtClean="0">
                <a:solidFill>
                  <a:schemeClr val="tx1"/>
                </a:solidFill>
                <a:effectLst/>
                <a:latin typeface="+mn-lt"/>
                <a:ea typeface="+mn-ea"/>
                <a:cs typeface="+mn-cs"/>
              </a:rPr>
              <a:t> </a:t>
            </a:r>
            <a:r>
              <a:rPr lang="es-MX" sz="900" b="1" kern="1200" dirty="0" smtClean="0">
                <a:solidFill>
                  <a:schemeClr val="tx1"/>
                </a:solidFill>
                <a:effectLst/>
                <a:latin typeface="+mn-lt"/>
                <a:ea typeface="+mn-ea"/>
                <a:cs typeface="+mn-cs"/>
              </a:rPr>
              <a:t>Master </a:t>
            </a:r>
            <a:r>
              <a:rPr lang="es-MX" sz="900" b="1" kern="1200" dirty="0" err="1" smtClean="0">
                <a:solidFill>
                  <a:schemeClr val="tx1"/>
                </a:solidFill>
                <a:effectLst/>
                <a:latin typeface="+mn-lt"/>
                <a:ea typeface="+mn-ea"/>
                <a:cs typeface="+mn-cs"/>
              </a:rPr>
              <a:t>List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trong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hộp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thoại</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Source</a:t>
            </a:r>
            <a:r>
              <a:rPr lang="es-MX" sz="900" b="1" kern="1200" dirty="0" smtClean="0">
                <a:solidFill>
                  <a:schemeClr val="tx1"/>
                </a:solidFill>
                <a:effectLst/>
                <a:latin typeface="+mn-lt"/>
                <a:ea typeface="+mn-ea"/>
                <a:cs typeface="+mn-cs"/>
              </a:rPr>
              <a:t> Manager</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mục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tài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liệu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cần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hiệu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chỉnh</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Edit</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hiệu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chỉnh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thông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tin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trong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hộp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thoại</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Edit</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Source</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 </a:t>
            </a:r>
            <a:r>
              <a:rPr lang="es-MX" sz="900" b="1" kern="1200" dirty="0" smtClean="0">
                <a:solidFill>
                  <a:schemeClr val="tx1"/>
                </a:solidFill>
                <a:effectLst/>
                <a:latin typeface="+mn-lt"/>
                <a:ea typeface="+mn-ea"/>
                <a:cs typeface="+mn-cs"/>
              </a:rPr>
              <a:t>OK</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 </a:t>
            </a:r>
            <a:r>
              <a:rPr lang="es-MX" sz="900" b="1" kern="1200" dirty="0" err="1" smtClean="0">
                <a:solidFill>
                  <a:schemeClr val="tx1"/>
                </a:solidFill>
                <a:effectLst/>
                <a:latin typeface="+mn-lt"/>
                <a:ea typeface="+mn-ea"/>
                <a:cs typeface="+mn-cs"/>
              </a:rPr>
              <a:t>Close</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Hiệu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chỉnh</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tên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tác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giả</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Author</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của</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tài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liệu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tham</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khảo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đã</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nhập</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trước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đó</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smtClean="0">
                <a:solidFill>
                  <a:schemeClr val="tx1"/>
                </a:solidFill>
                <a:effectLst/>
                <a:latin typeface="+mn-lt"/>
                <a:ea typeface="+mn-ea"/>
                <a:cs typeface="+mn-cs"/>
              </a:rPr>
              <a:t>Trong </a:t>
            </a:r>
            <a:r>
              <a:rPr lang="es-MX" sz="900" kern="1200" dirty="0" err="1" smtClean="0">
                <a:solidFill>
                  <a:schemeClr val="tx1"/>
                </a:solidFill>
                <a:effectLst/>
                <a:latin typeface="+mn-lt"/>
                <a:ea typeface="+mn-ea"/>
                <a:cs typeface="+mn-cs"/>
              </a:rPr>
              <a:t>khung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hộp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thoại</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Edit</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Source</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Edit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bên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phải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mục</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Author</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nhập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tên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tác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giả</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cần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hiệu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chỉnh</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 </a:t>
            </a:r>
            <a:r>
              <a:rPr lang="es-MX" sz="900" b="1" kern="1200" dirty="0" smtClean="0">
                <a:solidFill>
                  <a:schemeClr val="tx1"/>
                </a:solidFill>
                <a:effectLst/>
                <a:latin typeface="+mn-lt"/>
                <a:ea typeface="+mn-ea"/>
                <a:cs typeface="+mn-cs"/>
              </a:rPr>
              <a:t>OK</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 </a:t>
            </a:r>
            <a:r>
              <a:rPr lang="es-MX" sz="900" b="1" kern="1200" dirty="0" smtClean="0">
                <a:solidFill>
                  <a:schemeClr val="tx1"/>
                </a:solidFill>
                <a:effectLst/>
                <a:latin typeface="+mn-lt"/>
                <a:ea typeface="+mn-ea"/>
                <a:cs typeface="+mn-cs"/>
              </a:rPr>
              <a:t>OK</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 </a:t>
            </a:r>
            <a:r>
              <a:rPr lang="es-MX" sz="900" b="1" kern="1200" dirty="0" err="1" smtClean="0">
                <a:solidFill>
                  <a:schemeClr val="tx1"/>
                </a:solidFill>
                <a:effectLst/>
                <a:latin typeface="+mn-lt"/>
                <a:ea typeface="+mn-ea"/>
                <a:cs typeface="+mn-cs"/>
              </a:rPr>
              <a:t>Close</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Xóa</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thông</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tin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tài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liệu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tham</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khảo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đã</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nhập</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trước</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đó</a:t>
            </a:r>
            <a:r>
              <a:rPr lang="es-MX" sz="900" b="1" kern="1200" dirty="0" smtClean="0">
                <a:solidFill>
                  <a:schemeClr val="tx1"/>
                </a:solidFill>
                <a:effectLst/>
                <a:latin typeface="+mn-lt"/>
                <a:ea typeface="+mn-ea"/>
                <a:cs typeface="+mn-cs"/>
              </a:rPr>
              <a:t>:</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n-US" sz="900" kern="1200" dirty="0" smtClean="0">
                <a:solidFill>
                  <a:schemeClr val="tx1"/>
                </a:solidFill>
                <a:effectLst/>
                <a:latin typeface="+mn-lt"/>
                <a:ea typeface="+mn-ea"/>
                <a:cs typeface="+mn-cs"/>
              </a:rPr>
              <a:t>Trong </a:t>
            </a:r>
            <a:r>
              <a:rPr lang="en-US" sz="900" kern="1200" dirty="0" err="1" smtClean="0">
                <a:solidFill>
                  <a:schemeClr val="tx1"/>
                </a:solidFill>
                <a:effectLst/>
                <a:latin typeface="+mn-lt"/>
                <a:ea typeface="+mn-ea"/>
                <a:cs typeface="+mn-cs"/>
              </a:rPr>
              <a:t>khung</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Master List</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trong</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hộp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thoại</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Source Manager</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mục</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tài</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liệu</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cần</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xóa</a:t>
            </a:r>
            <a:r>
              <a:rPr lang="en-US" sz="900" kern="1200" dirty="0" smtClean="0">
                <a:solidFill>
                  <a:schemeClr val="tx1"/>
                </a:solidFill>
                <a:effectLst/>
                <a:latin typeface="+mn-lt"/>
                <a:ea typeface="+mn-ea"/>
                <a:cs typeface="+mn-cs"/>
              </a:rPr>
              <a:t> -&gt; </a:t>
            </a:r>
            <a:r>
              <a:rPr lang="en-US" sz="900" kern="1200" dirty="0" err="1" smtClean="0">
                <a:solidFill>
                  <a:schemeClr val="tx1"/>
                </a:solidFill>
                <a:effectLst/>
                <a:latin typeface="+mn-lt"/>
                <a:ea typeface="+mn-ea"/>
                <a:cs typeface="+mn-cs"/>
              </a:rPr>
              <a:t>nhấp</a:t>
            </a:r>
            <a:r>
              <a:rPr lang="en-US" sz="900" kern="1200" dirty="0" smtClean="0">
                <a:solidFill>
                  <a:schemeClr val="tx1"/>
                </a:solidFill>
                <a:effectLst/>
                <a:latin typeface="+mn-lt"/>
                <a:ea typeface="+mn-ea"/>
                <a:cs typeface="+mn-cs"/>
              </a:rPr>
              <a:t> </a:t>
            </a:r>
            <a:r>
              <a:rPr lang="en-US" sz="900" kern="1200" dirty="0" err="1" smtClean="0">
                <a:solidFill>
                  <a:schemeClr val="tx1"/>
                </a:solidFill>
                <a:effectLst/>
                <a:latin typeface="+mn-lt"/>
                <a:ea typeface="+mn-ea"/>
                <a:cs typeface="+mn-cs"/>
              </a:rPr>
              <a:t>chọn</a:t>
            </a:r>
            <a:r>
              <a:rPr lang="en-US" sz="900" kern="1200" dirty="0" smtClean="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Delete</a:t>
            </a:r>
            <a:r>
              <a:rPr lang="en-US" sz="900" kern="1200" dirty="0" smtClean="0">
                <a:solidFill>
                  <a:schemeClr val="tx1"/>
                </a:solidFill>
                <a:effectLst/>
                <a:latin typeface="+mn-lt"/>
                <a:ea typeface="+mn-ea"/>
                <a:cs typeface="+mn-cs"/>
              </a:rPr>
              <a:t> -&gt; </a:t>
            </a:r>
            <a:r>
              <a:rPr lang="en-US" sz="900" b="1" kern="1200" dirty="0" smtClean="0">
                <a:solidFill>
                  <a:schemeClr val="tx1"/>
                </a:solidFill>
                <a:effectLst/>
                <a:latin typeface="+mn-lt"/>
                <a:ea typeface="+mn-ea"/>
                <a:cs typeface="+mn-cs"/>
              </a:rPr>
              <a:t>Close</a:t>
            </a:r>
            <a:endParaRPr lang="en-US" sz="9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s-MX" sz="900" b="1" kern="1200" dirty="0" err="1" smtClean="0">
                <a:solidFill>
                  <a:schemeClr val="tx1"/>
                </a:solidFill>
                <a:effectLst/>
                <a:latin typeface="+mn-lt"/>
                <a:ea typeface="+mn-ea"/>
                <a:cs typeface="+mn-cs"/>
              </a:rPr>
              <a:t>Chèn</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danh</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sách</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tài</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liệu</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tham</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khảo</a:t>
            </a:r>
            <a:r>
              <a:rPr lang="es-MX" sz="900" b="1"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Bibliography</a:t>
            </a:r>
            <a:r>
              <a:rPr lang="es-MX" sz="900" b="1" kern="1200" dirty="0" smtClean="0">
                <a:solidFill>
                  <a:schemeClr val="tx1"/>
                </a:solidFill>
                <a:effectLst/>
                <a:latin typeface="+mn-lt"/>
                <a:ea typeface="+mn-ea"/>
                <a:cs typeface="+mn-cs"/>
              </a:rPr>
              <a:t>) </a:t>
            </a:r>
            <a:endParaRPr lang="en-US" sz="900" b="1" kern="1200" dirty="0" smtClean="0">
              <a:solidFill>
                <a:schemeClr val="tx1"/>
              </a:solidFill>
              <a:effectLst/>
              <a:latin typeface="+mn-lt"/>
              <a:ea typeface="+mn-ea"/>
              <a:cs typeface="+mn-cs"/>
            </a:endParaRPr>
          </a:p>
          <a:p>
            <a:pPr marL="514350" lvl="1" indent="-171450">
              <a:buFont typeface="Arial" panose="020B0604020202020204" pitchFamily="34" charset="0"/>
              <a:buChar char="•"/>
            </a:pPr>
            <a:r>
              <a:rPr lang="es-MX" sz="900" kern="1200" dirty="0" err="1" smtClean="0">
                <a:solidFill>
                  <a:schemeClr val="tx1"/>
                </a:solidFill>
                <a:effectLst/>
                <a:latin typeface="+mn-lt"/>
                <a:ea typeface="+mn-ea"/>
                <a:cs typeface="+mn-cs"/>
              </a:rPr>
              <a:t>Định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vị</a:t>
            </a:r>
            <a:r>
              <a:rPr lang="es-MX" sz="900" kern="1200" dirty="0" smtClean="0">
                <a:solidFill>
                  <a:schemeClr val="tx1"/>
                </a:solidFill>
                <a:effectLst/>
                <a:latin typeface="+mn-lt"/>
                <a:ea typeface="+mn-ea"/>
                <a:cs typeface="+mn-cs"/>
              </a:rPr>
              <a:t> con </a:t>
            </a:r>
            <a:r>
              <a:rPr lang="es-MX" sz="900" kern="1200" dirty="0" err="1" smtClean="0">
                <a:solidFill>
                  <a:schemeClr val="tx1"/>
                </a:solidFill>
                <a:effectLst/>
                <a:latin typeface="+mn-lt"/>
                <a:ea typeface="+mn-ea"/>
                <a:cs typeface="+mn-cs"/>
              </a:rPr>
              <a:t>trỏ</a:t>
            </a:r>
            <a:r>
              <a:rPr lang="es-MX" sz="900" kern="1200" dirty="0" smtClean="0">
                <a:solidFill>
                  <a:schemeClr val="tx1"/>
                </a:solidFill>
                <a:effectLst/>
                <a:latin typeface="+mn-lt"/>
                <a:ea typeface="+mn-ea"/>
                <a:cs typeface="+mn-cs"/>
              </a:rPr>
              <a:t> ở </a:t>
            </a:r>
            <a:r>
              <a:rPr lang="es-MX" sz="900" kern="1200" dirty="0" err="1" smtClean="0">
                <a:solidFill>
                  <a:schemeClr val="tx1"/>
                </a:solidFill>
                <a:effectLst/>
                <a:latin typeface="+mn-lt"/>
                <a:ea typeface="+mn-ea"/>
                <a:cs typeface="+mn-cs"/>
              </a:rPr>
              <a:t>cuối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tài</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liệu</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trên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thẻ</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References</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nhóm</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Citations</a:t>
            </a:r>
            <a:r>
              <a:rPr lang="es-MX" sz="900" kern="1200" dirty="0" smtClean="0">
                <a:solidFill>
                  <a:schemeClr val="tx1"/>
                </a:solidFill>
                <a:effectLst/>
                <a:latin typeface="+mn-lt"/>
                <a:ea typeface="+mn-ea"/>
                <a:cs typeface="+mn-cs"/>
              </a:rPr>
              <a:t> </a:t>
            </a:r>
            <a:r>
              <a:rPr lang="es-MX" sz="900" b="1" kern="1200" dirty="0" smtClean="0">
                <a:solidFill>
                  <a:schemeClr val="tx1"/>
                </a:solidFill>
                <a:effectLst/>
                <a:latin typeface="+mn-lt"/>
                <a:ea typeface="+mn-ea"/>
                <a:cs typeface="+mn-cs"/>
              </a:rPr>
              <a:t>&amp;</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Bibliography</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Bibliography</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hoặc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gõ</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chữ</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Bibliography</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vào</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hộp</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Tell</a:t>
            </a:r>
            <a:r>
              <a:rPr lang="es-MX" sz="900" b="1" kern="1200" dirty="0" smtClean="0">
                <a:solidFill>
                  <a:schemeClr val="tx1"/>
                </a:solidFill>
                <a:effectLst/>
                <a:latin typeface="+mn-lt"/>
                <a:ea typeface="+mn-ea"/>
                <a:cs typeface="+mn-cs"/>
              </a:rPr>
              <a:t> Me</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nhấp</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b="1" kern="1200" dirty="0" err="1" smtClean="0">
                <a:solidFill>
                  <a:schemeClr val="tx1"/>
                </a:solidFill>
                <a:effectLst/>
                <a:latin typeface="+mn-lt"/>
                <a:ea typeface="+mn-ea"/>
                <a:cs typeface="+mn-cs"/>
              </a:rPr>
              <a:t>Bibliography</a:t>
            </a:r>
            <a:r>
              <a:rPr lang="es-MX" sz="900" kern="1200" dirty="0" smtClean="0">
                <a:solidFill>
                  <a:schemeClr val="tx1"/>
                </a:solidFill>
                <a:effectLst/>
                <a:latin typeface="+mn-lt"/>
                <a:ea typeface="+mn-ea"/>
                <a:cs typeface="+mn-cs"/>
              </a:rPr>
              <a:t> </a:t>
            </a:r>
            <a:r>
              <a:rPr lang="en-US" sz="900" kern="1200" dirty="0" smtClean="0">
                <a:solidFill>
                  <a:schemeClr val="tx1"/>
                </a:solidFill>
                <a:effectLst/>
                <a:latin typeface="+mn-lt"/>
                <a:ea typeface="+mn-ea"/>
                <a:cs typeface="+mn-cs"/>
              </a:rPr>
              <a:t>-&gt;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chọn</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một</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trong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các</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kiểu</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trong</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danh</a:t>
            </a:r>
            <a:r>
              <a:rPr lang="es-MX" sz="900" kern="1200" dirty="0" smtClean="0">
                <a:solidFill>
                  <a:schemeClr val="tx1"/>
                </a:solidFill>
                <a:effectLst/>
                <a:latin typeface="+mn-lt"/>
                <a:ea typeface="+mn-ea"/>
                <a:cs typeface="+mn-cs"/>
              </a:rPr>
              <a:t> </a:t>
            </a:r>
            <a:r>
              <a:rPr lang="es-MX" sz="900" kern="1200" dirty="0" err="1" smtClean="0">
                <a:solidFill>
                  <a:schemeClr val="tx1"/>
                </a:solidFill>
                <a:effectLst/>
                <a:latin typeface="+mn-lt"/>
                <a:ea typeface="+mn-ea"/>
                <a:cs typeface="+mn-cs"/>
              </a:rPr>
              <a:t>sách</a:t>
            </a:r>
            <a:r>
              <a:rPr lang="es-MX" sz="900" kern="1200" dirty="0" smtClean="0">
                <a:solidFill>
                  <a:schemeClr val="tx1"/>
                </a:solidFill>
                <a:effectLst/>
                <a:latin typeface="+mn-lt"/>
                <a:ea typeface="+mn-ea"/>
                <a:cs typeface="+mn-cs"/>
              </a:rPr>
              <a:t>.</a:t>
            </a:r>
            <a:endParaRPr lang="en-US" sz="9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16</a:t>
            </a:fld>
            <a:endParaRPr lang="en-US"/>
          </a:p>
        </p:txBody>
      </p:sp>
    </p:spTree>
    <p:extLst>
      <p:ext uri="{BB962C8B-B14F-4D97-AF65-F5344CB8AC3E}">
        <p14:creationId xmlns:p14="http://schemas.microsoft.com/office/powerpoint/2010/main" val="1444399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17</a:t>
            </a:fld>
            <a:endParaRPr lang="en-US"/>
          </a:p>
        </p:txBody>
      </p:sp>
    </p:spTree>
    <p:extLst>
      <p:ext uri="{BB962C8B-B14F-4D97-AF65-F5344CB8AC3E}">
        <p14:creationId xmlns:p14="http://schemas.microsoft.com/office/powerpoint/2010/main" val="2503959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44F5F5-A8AA-4BC1-84A0-54BF991CD31D}" type="slidenum">
              <a:rPr lang="en-US" smtClean="0"/>
              <a:t>18</a:t>
            </a:fld>
            <a:endParaRPr lang="en-US"/>
          </a:p>
        </p:txBody>
      </p:sp>
    </p:spTree>
    <p:extLst>
      <p:ext uri="{BB962C8B-B14F-4D97-AF65-F5344CB8AC3E}">
        <p14:creationId xmlns:p14="http://schemas.microsoft.com/office/powerpoint/2010/main" val="713396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2_Title Slide">
    <p:bg>
      <p:bgPr>
        <a:blipFill dpi="0" rotWithShape="1">
          <a:blip r:embed="rId2">
            <a:alphaModFix amt="66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57196" y="1293415"/>
            <a:ext cx="6527207" cy="977579"/>
          </a:xfrm>
        </p:spPr>
        <p:txBody>
          <a:bodyPr>
            <a:noAutofit/>
          </a:bodyPr>
          <a:lstStyle>
            <a:lvl1pPr algn="ctr">
              <a:defRPr sz="2800" b="1">
                <a:solidFill>
                  <a:schemeClr val="bg1"/>
                </a:solidFill>
              </a:defRPr>
            </a:lvl1pPr>
          </a:lstStyle>
          <a:p>
            <a:r>
              <a:rPr lang="en-US" dirty="0"/>
              <a:t>CLICK TO EDIT TITLE</a:t>
            </a:r>
          </a:p>
        </p:txBody>
      </p:sp>
      <p:sp>
        <p:nvSpPr>
          <p:cNvPr id="3" name="Subtitle 2"/>
          <p:cNvSpPr>
            <a:spLocks noGrp="1"/>
          </p:cNvSpPr>
          <p:nvPr>
            <p:ph type="subTitle" idx="1" hasCustomPrompt="1"/>
          </p:nvPr>
        </p:nvSpPr>
        <p:spPr>
          <a:xfrm>
            <a:off x="2257197" y="2525757"/>
            <a:ext cx="6527206" cy="685800"/>
          </a:xfrm>
        </p:spPr>
        <p:txBody>
          <a:bodyPr>
            <a:noAutofit/>
          </a:bodyPr>
          <a:lstStyle>
            <a:lvl1pPr marL="0" indent="0" algn="ctr">
              <a:buNone/>
              <a:defRPr sz="2400">
                <a:solidFill>
                  <a:schemeClr val="bg1"/>
                </a:solidFill>
                <a:effectLst/>
                <a:latin typeface="Times New Roman" panose="02020603050405020304" pitchFamily="18" charset="0"/>
                <a:cs typeface="Times New Roman" pitchFamily="18"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subtitle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43430"/>
            <a:ext cx="1133534" cy="400070"/>
          </a:xfrm>
          <a:prstGeom prst="rect">
            <a:avLst/>
          </a:prstGeom>
        </p:spPr>
      </p:pic>
    </p:spTree>
    <p:extLst>
      <p:ext uri="{BB962C8B-B14F-4D97-AF65-F5344CB8AC3E}">
        <p14:creationId xmlns:p14="http://schemas.microsoft.com/office/powerpoint/2010/main" val="12948092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010400" cy="533400"/>
          </a:xfrm>
        </p:spPr>
        <p:txBody>
          <a:bodyPr/>
          <a:lstStyle>
            <a:lvl1pPr>
              <a:defRPr b="0" baseline="0">
                <a:effectLst/>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457200" y="1123950"/>
            <a:ext cx="8229600" cy="3429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4"/>
          </p:nvPr>
        </p:nvSpPr>
        <p:spPr>
          <a:xfrm>
            <a:off x="457200" y="4767264"/>
            <a:ext cx="2133600" cy="274637"/>
          </a:xfrm>
          <a:prstGeom prst="rect">
            <a:avLst/>
          </a:prstGeom>
        </p:spPr>
        <p:txBody>
          <a:bodyPr/>
          <a:lstStyle>
            <a:lvl1pPr algn="ctr" eaLnBrk="1" hangingPunct="1">
              <a:defRPr sz="1050" b="0">
                <a:cs typeface="Arial" charset="0"/>
              </a:defRPr>
            </a:lvl1pPr>
          </a:lstStyle>
          <a:p>
            <a:fld id="{3666938D-6E01-40AE-BE27-E7323976FC9E}" type="datetime1">
              <a:rPr lang="en-US" smtClean="0"/>
              <a:t>6/12/2019</a:t>
            </a:fld>
            <a:endParaRPr lang="en-US"/>
          </a:p>
        </p:txBody>
      </p:sp>
      <p:sp>
        <p:nvSpPr>
          <p:cNvPr id="5" name="Footer Placeholder 4"/>
          <p:cNvSpPr>
            <a:spLocks noGrp="1"/>
          </p:cNvSpPr>
          <p:nvPr>
            <p:ph type="ftr" sz="quarter" idx="15"/>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smtClean="0"/>
              <a:t>MOS Word 2016 - IIG Vietnam</a:t>
            </a:r>
            <a:endParaRPr lang="en-US"/>
          </a:p>
        </p:txBody>
      </p:sp>
      <p:sp>
        <p:nvSpPr>
          <p:cNvPr id="6" name="Slide Number Placeholder 5"/>
          <p:cNvSpPr>
            <a:spLocks noGrp="1"/>
          </p:cNvSpPr>
          <p:nvPr>
            <p:ph type="sldNum" sz="quarter" idx="16"/>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45369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5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F4426846-B55B-4708-B74B-A8C90A649460}" type="datetime1">
              <a:rPr lang="en-US" smtClean="0"/>
              <a:t>6/12/2019</a:t>
            </a:fld>
            <a:endParaRPr lang="en-US"/>
          </a:p>
        </p:txBody>
      </p:sp>
      <p:sp>
        <p:nvSpPr>
          <p:cNvPr id="6" name="Footer Placeholder 5"/>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smtClean="0"/>
              <a:t>MOS Word 2016 - IIG Vietnam</a:t>
            </a:r>
            <a:endParaRPr lang="en-US"/>
          </a:p>
        </p:txBody>
      </p:sp>
      <p:sp>
        <p:nvSpPr>
          <p:cNvPr id="7" name="Slide Number Placeholder 6"/>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2908915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4"/>
            <a:ext cx="2133600" cy="274637"/>
          </a:xfrm>
          <a:prstGeom prst="rect">
            <a:avLst/>
          </a:prstGeom>
        </p:spPr>
        <p:txBody>
          <a:bodyPr/>
          <a:lstStyle>
            <a:lvl1pPr algn="ctr" eaLnBrk="1" hangingPunct="1">
              <a:defRPr sz="1050" b="0">
                <a:cs typeface="Arial" charset="0"/>
              </a:defRPr>
            </a:lvl1pPr>
          </a:lstStyle>
          <a:p>
            <a:fld id="{881C5E52-AF91-40F7-AB2B-E9960B7F9F7A}" type="datetime1">
              <a:rPr lang="en-US" smtClean="0"/>
              <a:t>6/12/2019</a:t>
            </a:fld>
            <a:endParaRPr lang="en-US"/>
          </a:p>
        </p:txBody>
      </p:sp>
      <p:sp>
        <p:nvSpPr>
          <p:cNvPr id="8" name="Footer Placeholder 7"/>
          <p:cNvSpPr>
            <a:spLocks noGrp="1"/>
          </p:cNvSpPr>
          <p:nvPr>
            <p:ph type="ftr" sz="quarter" idx="11"/>
          </p:nvPr>
        </p:nvSpPr>
        <p:spPr>
          <a:xfrm>
            <a:off x="3124200" y="4767264"/>
            <a:ext cx="2895600" cy="274637"/>
          </a:xfrm>
          <a:prstGeom prst="rect">
            <a:avLst/>
          </a:prstGeom>
        </p:spPr>
        <p:txBody>
          <a:bodyPr/>
          <a:lstStyle>
            <a:lvl1pPr algn="ctr" eaLnBrk="1" hangingPunct="1">
              <a:defRPr sz="1050" b="0">
                <a:cs typeface="Arial" charset="0"/>
              </a:defRPr>
            </a:lvl1pPr>
          </a:lstStyle>
          <a:p>
            <a:r>
              <a:rPr lang="en-US" smtClean="0"/>
              <a:t>MOS Word 2016 - IIG Vietnam</a:t>
            </a:r>
            <a:endParaRPr lang="en-US"/>
          </a:p>
        </p:txBody>
      </p:sp>
      <p:sp>
        <p:nvSpPr>
          <p:cNvPr id="9" name="Slide Number Placeholder 8"/>
          <p:cNvSpPr>
            <a:spLocks noGrp="1"/>
          </p:cNvSpPr>
          <p:nvPr>
            <p:ph type="sldNum" sz="quarter" idx="12"/>
          </p:nvPr>
        </p:nvSpPr>
        <p:spPr>
          <a:xfrm>
            <a:off x="6553200" y="4767264"/>
            <a:ext cx="2133600" cy="274637"/>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50" b="0"/>
            </a:lvl1pPr>
          </a:lstStyle>
          <a:p>
            <a:fld id="{E49F9262-1392-45F9-82B8-E6BAB6B74FE5}" type="slidenum">
              <a:rPr lang="en-US" smtClean="0"/>
              <a:t>‹#›</a:t>
            </a:fld>
            <a:endParaRPr lang="en-US"/>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8583605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Content with Caption">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73AA8688-6716-4908-A045-4A4F76776BC0}" type="datetime1">
              <a:rPr lang="en-US" smtClean="0"/>
              <a:t>6/12/2019</a:t>
            </a:fld>
            <a:endParaRPr lang="en-US"/>
          </a:p>
        </p:txBody>
      </p:sp>
      <p:sp>
        <p:nvSpPr>
          <p:cNvPr id="3" name="Footer Placeholder 4"/>
          <p:cNvSpPr>
            <a:spLocks noGrp="1"/>
          </p:cNvSpPr>
          <p:nvPr>
            <p:ph type="ftr" sz="quarter" idx="11"/>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smtClean="0"/>
              <a:t>MOS Word 2016 - IIG Vietnam</a:t>
            </a:r>
            <a:endParaRPr lang="en-US"/>
          </a:p>
        </p:txBody>
      </p:sp>
      <p:sp>
        <p:nvSpPr>
          <p:cNvPr id="4" name="Slide Number Placeholder 5"/>
          <p:cNvSpPr>
            <a:spLocks noGrp="1"/>
          </p:cNvSpPr>
          <p:nvPr>
            <p:ph type="sldNum" sz="quarter" idx="12"/>
          </p:nvPr>
        </p:nvSpPr>
        <p:spPr>
          <a:xfrm>
            <a:off x="6440557"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485155533"/>
      </p:ext>
    </p:extLst>
  </p:cSld>
  <p:clrMapOvr>
    <a:masterClrMapping/>
  </p:clrMapOvr>
  <p:transition spd="slow">
    <p:push dir="u"/>
  </p:transition>
  <p:timing>
    <p:tnLst>
      <p:par>
        <p:cTn id="1" dur="indefinite" restart="never" nodeType="tmRoot"/>
      </p:par>
    </p:tnLst>
  </p:timing>
  <p:hf hd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cSld name="3_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57200" y="855838"/>
            <a:ext cx="8229600" cy="3742303"/>
          </a:xfrm>
          <a:prstGeom prst="rect">
            <a:avLst/>
          </a:prstGeom>
        </p:spPr>
        <p:txBody>
          <a:bodyPr/>
          <a:lstStyle>
            <a:lvl1pPr marL="342892" indent="-342892">
              <a:buClr>
                <a:srgbClr val="0081C4"/>
              </a:buClr>
              <a:buSzPct val="70000"/>
              <a:buFont typeface="Wingdings" charset="2"/>
              <a:buChar char="§"/>
              <a:defRPr sz="2200">
                <a:solidFill>
                  <a:schemeClr val="tx1"/>
                </a:solidFill>
                <a:latin typeface="+mn-lt"/>
                <a:cs typeface="Segoe Light"/>
              </a:defRPr>
            </a:lvl1pPr>
            <a:lvl2pPr marL="800080" indent="-342892">
              <a:buClr>
                <a:srgbClr val="0081C4"/>
              </a:buClr>
              <a:buSzPct val="70000"/>
              <a:buFont typeface="Wingdings" charset="2"/>
              <a:buChar char="§"/>
              <a:defRPr sz="2200">
                <a:latin typeface="+mn-lt"/>
                <a:cs typeface="Segoe Light"/>
              </a:defRPr>
            </a:lvl2pPr>
            <a:lvl3pPr marL="1257269" indent="-342892">
              <a:buClr>
                <a:srgbClr val="0081C4"/>
              </a:buClr>
              <a:buSzPct val="70000"/>
              <a:buFont typeface="Wingdings" charset="2"/>
              <a:buChar char="§"/>
              <a:defRPr sz="1800">
                <a:latin typeface="+mn-lt"/>
                <a:cs typeface="Segoe Light"/>
              </a:defRPr>
            </a:lvl3pPr>
            <a:lvl4pPr marL="1657309" indent="-285743">
              <a:buClr>
                <a:srgbClr val="0081C4"/>
              </a:buClr>
              <a:buSzPct val="70000"/>
              <a:buFont typeface="Wingdings" charset="2"/>
              <a:buChar char="§"/>
              <a:defRPr sz="1600">
                <a:latin typeface="+mn-lt"/>
                <a:cs typeface="Segoe Light"/>
              </a:defRPr>
            </a:lvl4pPr>
            <a:lvl5pPr marL="2114498" indent="-285743">
              <a:buClr>
                <a:srgbClr val="0081C4"/>
              </a:buClr>
              <a:buSzPct val="70000"/>
              <a:buFont typeface="Wingdings" charset="2"/>
              <a:buChar char="§"/>
              <a:defRPr sz="1400">
                <a:latin typeface="+mn-lt"/>
                <a:cs typeface="Segoe Ligh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Date Placeholder 3"/>
          <p:cNvSpPr>
            <a:spLocks noGrp="1"/>
          </p:cNvSpPr>
          <p:nvPr>
            <p:ph type="dt" sz="half" idx="14"/>
          </p:nvPr>
        </p:nvSpPr>
        <p:spPr>
          <a:xfrm>
            <a:off x="457200" y="4743450"/>
            <a:ext cx="2133600" cy="274638"/>
          </a:xfrm>
          <a:prstGeom prst="rect">
            <a:avLst/>
          </a:prstGeom>
        </p:spPr>
        <p:txBody>
          <a:bodyPr/>
          <a:lstStyle>
            <a:lvl1pPr eaLnBrk="1" hangingPunct="1">
              <a:defRPr b="0">
                <a:solidFill>
                  <a:prstClr val="black">
                    <a:tint val="75000"/>
                  </a:prstClr>
                </a:solidFill>
                <a:cs typeface="Arial" charset="0"/>
              </a:defRPr>
            </a:lvl1pPr>
          </a:lstStyle>
          <a:p>
            <a:fld id="{73AA8688-6716-4908-A045-4A4F76776BC0}" type="datetime1">
              <a:rPr lang="en-US" smtClean="0"/>
              <a:t>6/12/2019</a:t>
            </a:fld>
            <a:endParaRPr lang="en-US"/>
          </a:p>
        </p:txBody>
      </p:sp>
      <p:sp>
        <p:nvSpPr>
          <p:cNvPr id="4" name="Footer Placeholder 4"/>
          <p:cNvSpPr>
            <a:spLocks noGrp="1"/>
          </p:cNvSpPr>
          <p:nvPr>
            <p:ph type="ftr" sz="quarter" idx="15"/>
          </p:nvPr>
        </p:nvSpPr>
        <p:spPr>
          <a:xfrm>
            <a:off x="3124200" y="4743450"/>
            <a:ext cx="2895600" cy="274638"/>
          </a:xfrm>
          <a:prstGeom prst="rect">
            <a:avLst/>
          </a:prstGeom>
        </p:spPr>
        <p:txBody>
          <a:bodyPr/>
          <a:lstStyle>
            <a:lvl1pPr eaLnBrk="1" hangingPunct="1">
              <a:defRPr b="0">
                <a:solidFill>
                  <a:prstClr val="black">
                    <a:tint val="75000"/>
                  </a:prstClr>
                </a:solidFill>
                <a:cs typeface="Arial" charset="0"/>
              </a:defRPr>
            </a:lvl1pPr>
          </a:lstStyle>
          <a:p>
            <a:r>
              <a:rPr lang="en-US" smtClean="0"/>
              <a:t>MOS Word 2016 - IIG Vietnam</a:t>
            </a:r>
            <a:endParaRPr lang="en-US"/>
          </a:p>
        </p:txBody>
      </p:sp>
      <p:sp>
        <p:nvSpPr>
          <p:cNvPr id="5" name="Slide Number Placeholder 5"/>
          <p:cNvSpPr>
            <a:spLocks noGrp="1"/>
          </p:cNvSpPr>
          <p:nvPr>
            <p:ph type="sldNum" sz="quarter" idx="16"/>
          </p:nvPr>
        </p:nvSpPr>
        <p:spPr>
          <a:xfrm>
            <a:off x="6440557" y="4743450"/>
            <a:ext cx="2133600" cy="274638"/>
          </a:xfrm>
          <a:prstGeom prst="rect">
            <a:avLst/>
          </a:prstGeom>
        </p:spPr>
        <p:txBody>
          <a:bodyPr vert="horz" wrap="square" lIns="91440" tIns="45720" rIns="91440" bIns="45720" numCol="1" anchor="t" anchorCtr="0" compatLnSpc="1">
            <a:prstTxWarp prst="textNoShape">
              <a:avLst/>
            </a:prstTxWarp>
          </a:bodyPr>
          <a:lstStyle>
            <a:lvl1pPr eaLnBrk="1" hangingPunct="1">
              <a:defRPr b="0">
                <a:solidFill>
                  <a:srgbClr val="898989"/>
                </a:solidFill>
              </a:defRPr>
            </a:lvl1pPr>
          </a:lstStyle>
          <a:p>
            <a:fld id="{E49F9262-1392-45F9-82B8-E6BAB6B74FE5}" type="slidenum">
              <a:rPr lang="en-US" smtClean="0"/>
              <a:t>‹#›</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3306086704"/>
      </p:ext>
    </p:extLst>
  </p:cSld>
  <p:clrMapOvr>
    <a:masterClrMapping/>
  </p:clrMapOvr>
  <p:timing>
    <p:tnLst>
      <p:par>
        <p:cTn id="1" dur="indefinite" restart="never" nodeType="tmRoot"/>
      </p:par>
    </p:tnLst>
  </p:timing>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A97CFD-68A7-44BD-868F-BAE91B4CD83F}" type="datetime1">
              <a:rPr lang="en-US" smtClean="0"/>
              <a:t>6/12/2019</a:t>
            </a:fld>
            <a:endParaRPr lang="en-US"/>
          </a:p>
        </p:txBody>
      </p:sp>
      <p:sp>
        <p:nvSpPr>
          <p:cNvPr id="5" name="Footer Placeholder 4"/>
          <p:cNvSpPr>
            <a:spLocks noGrp="1"/>
          </p:cNvSpPr>
          <p:nvPr>
            <p:ph type="ftr" sz="quarter" idx="11"/>
          </p:nvPr>
        </p:nvSpPr>
        <p:spPr/>
        <p:txBody>
          <a:bodyPr/>
          <a:lstStyle/>
          <a:p>
            <a:r>
              <a:rPr lang="en-US" smtClean="0"/>
              <a:t>MOS Word 2016 - IIG Vietnam</a:t>
            </a:r>
            <a:endParaRPr lang="en-US"/>
          </a:p>
        </p:txBody>
      </p:sp>
      <p:sp>
        <p:nvSpPr>
          <p:cNvPr id="6" name="Slide Number Placeholder 5"/>
          <p:cNvSpPr>
            <a:spLocks noGrp="1"/>
          </p:cNvSpPr>
          <p:nvPr>
            <p:ph type="sldNum" sz="quarter" idx="12"/>
          </p:nvPr>
        </p:nvSpPr>
        <p:spPr/>
        <p:txBody>
          <a:bodyPr/>
          <a:lstStyle/>
          <a:p>
            <a:fld id="{E49F9262-1392-45F9-82B8-E6BAB6B74FE5}" type="slidenum">
              <a:rPr lang="en-US" smtClean="0"/>
              <a:t>‹#›</a:t>
            </a:fld>
            <a:endParaRPr lang="en-US"/>
          </a:p>
        </p:txBody>
      </p:sp>
    </p:spTree>
    <p:extLst>
      <p:ext uri="{BB962C8B-B14F-4D97-AF65-F5344CB8AC3E}">
        <p14:creationId xmlns:p14="http://schemas.microsoft.com/office/powerpoint/2010/main" val="301882749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48655" y="285750"/>
            <a:ext cx="723814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200151"/>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5" name="Rectangle 4"/>
          <p:cNvSpPr/>
          <p:nvPr/>
        </p:nvSpPr>
        <p:spPr>
          <a:xfrm>
            <a:off x="194481" y="184026"/>
            <a:ext cx="939053" cy="659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94480" y="222684"/>
            <a:ext cx="1141160" cy="659532"/>
          </a:xfrm>
          <a:prstGeom prst="rect">
            <a:avLst/>
          </a:prstGeom>
        </p:spPr>
      </p:pic>
      <p:sp>
        <p:nvSpPr>
          <p:cNvPr id="7" name="Date Placeholder 3"/>
          <p:cNvSpPr>
            <a:spLocks noGrp="1"/>
          </p:cNvSpPr>
          <p:nvPr>
            <p:ph type="dt" sz="half" idx="2"/>
          </p:nvPr>
        </p:nvSpPr>
        <p:spPr>
          <a:xfrm>
            <a:off x="457200" y="4743450"/>
            <a:ext cx="2133600" cy="273844"/>
          </a:xfrm>
          <a:prstGeom prst="rect">
            <a:avLst/>
          </a:prstGeom>
        </p:spPr>
        <p:txBody>
          <a:bodyPr/>
          <a:lstStyle>
            <a:lvl1pPr algn="ctr">
              <a:defRPr sz="1050" b="0">
                <a:solidFill>
                  <a:schemeClr val="bg2">
                    <a:lumMod val="50000"/>
                  </a:schemeClr>
                </a:solidFill>
              </a:defRPr>
            </a:lvl1pPr>
          </a:lstStyle>
          <a:p>
            <a:fld id="{73AA8688-6716-4908-A045-4A4F76776BC0}" type="datetime1">
              <a:rPr lang="en-US" smtClean="0"/>
              <a:t>6/12/2019</a:t>
            </a:fld>
            <a:endParaRPr lang="en-US" dirty="0"/>
          </a:p>
        </p:txBody>
      </p:sp>
      <p:sp>
        <p:nvSpPr>
          <p:cNvPr id="8" name="Footer Placeholder 4"/>
          <p:cNvSpPr>
            <a:spLocks noGrp="1"/>
          </p:cNvSpPr>
          <p:nvPr>
            <p:ph type="ftr" sz="quarter" idx="3"/>
          </p:nvPr>
        </p:nvSpPr>
        <p:spPr>
          <a:xfrm>
            <a:off x="3124200" y="4743450"/>
            <a:ext cx="2895600" cy="273844"/>
          </a:xfrm>
          <a:prstGeom prst="rect">
            <a:avLst/>
          </a:prstGeom>
        </p:spPr>
        <p:txBody>
          <a:bodyPr/>
          <a:lstStyle>
            <a:lvl1pPr algn="ctr">
              <a:defRPr sz="1050" b="0">
                <a:solidFill>
                  <a:schemeClr val="bg2">
                    <a:lumMod val="50000"/>
                  </a:schemeClr>
                </a:solidFill>
              </a:defRPr>
            </a:lvl1pPr>
          </a:lstStyle>
          <a:p>
            <a:r>
              <a:rPr lang="en-US" smtClean="0"/>
              <a:t>MOS Word 2016 - IIG Vietnam</a:t>
            </a:r>
            <a:endParaRPr lang="en-US"/>
          </a:p>
        </p:txBody>
      </p:sp>
      <p:sp>
        <p:nvSpPr>
          <p:cNvPr id="9" name="Slide Number Placeholder 5"/>
          <p:cNvSpPr>
            <a:spLocks noGrp="1"/>
          </p:cNvSpPr>
          <p:nvPr>
            <p:ph type="sldNum" sz="quarter" idx="4"/>
          </p:nvPr>
        </p:nvSpPr>
        <p:spPr>
          <a:xfrm>
            <a:off x="6390861" y="4743450"/>
            <a:ext cx="2133600" cy="273844"/>
          </a:xfrm>
          <a:prstGeom prst="rect">
            <a:avLst/>
          </a:prstGeom>
        </p:spPr>
        <p:txBody>
          <a:bodyPr/>
          <a:lstStyle>
            <a:lvl1pPr algn="ctr">
              <a:defRPr sz="1050" b="0">
                <a:solidFill>
                  <a:schemeClr val="bg2">
                    <a:lumMod val="50000"/>
                  </a:schemeClr>
                </a:solidFill>
              </a:defRPr>
            </a:lvl1pPr>
          </a:lstStyle>
          <a:p>
            <a:fld id="{E49F9262-1392-45F9-82B8-E6BAB6B74FE5}" type="slidenum">
              <a:rPr lang="en-US" smtClean="0"/>
              <a:t>‹#›</a:t>
            </a:fld>
            <a:endParaRPr lang="en-US"/>
          </a:p>
        </p:txBody>
      </p:sp>
      <p:pic>
        <p:nvPicPr>
          <p:cNvPr id="10" name="Picture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4767264"/>
            <a:ext cx="1133534" cy="400070"/>
          </a:xfrm>
          <a:prstGeom prst="rect">
            <a:avLst/>
          </a:prstGeom>
        </p:spPr>
      </p:pic>
    </p:spTree>
    <p:extLst>
      <p:ext uri="{BB962C8B-B14F-4D97-AF65-F5344CB8AC3E}">
        <p14:creationId xmlns:p14="http://schemas.microsoft.com/office/powerpoint/2010/main" val="2470629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p:txStyles>
    <p:titleStyle>
      <a:lvl1pPr algn="l" rtl="0" eaLnBrk="1" fontAlgn="base" hangingPunct="1">
        <a:spcBef>
          <a:spcPct val="0"/>
        </a:spcBef>
        <a:spcAft>
          <a:spcPct val="0"/>
        </a:spcAft>
        <a:defRPr sz="3200" b="0" kern="1200">
          <a:solidFill>
            <a:schemeClr val="tx1"/>
          </a:solidFill>
          <a:latin typeface="Times New Roman" panose="02020603050405020304" pitchFamily="18" charset="0"/>
          <a:ea typeface="+mj-ea"/>
          <a:cs typeface="Times New Roman" panose="02020603050405020304" pitchFamily="18" charset="0"/>
        </a:defRPr>
      </a:lvl1pPr>
      <a:lvl2pPr algn="l" rtl="0" eaLnBrk="1" fontAlgn="base" hangingPunct="1">
        <a:spcBef>
          <a:spcPct val="0"/>
        </a:spcBef>
        <a:spcAft>
          <a:spcPct val="0"/>
        </a:spcAft>
        <a:defRPr sz="2300">
          <a:solidFill>
            <a:srgbClr val="595959"/>
          </a:solidFill>
          <a:latin typeface="Calibri" pitchFamily="34" charset="0"/>
        </a:defRPr>
      </a:lvl2pPr>
      <a:lvl3pPr algn="l" rtl="0" eaLnBrk="1" fontAlgn="base" hangingPunct="1">
        <a:spcBef>
          <a:spcPct val="0"/>
        </a:spcBef>
        <a:spcAft>
          <a:spcPct val="0"/>
        </a:spcAft>
        <a:defRPr sz="2300">
          <a:solidFill>
            <a:srgbClr val="595959"/>
          </a:solidFill>
          <a:latin typeface="Calibri" pitchFamily="34" charset="0"/>
        </a:defRPr>
      </a:lvl3pPr>
      <a:lvl4pPr algn="l" rtl="0" eaLnBrk="1" fontAlgn="base" hangingPunct="1">
        <a:spcBef>
          <a:spcPct val="0"/>
        </a:spcBef>
        <a:spcAft>
          <a:spcPct val="0"/>
        </a:spcAft>
        <a:defRPr sz="2300">
          <a:solidFill>
            <a:srgbClr val="595959"/>
          </a:solidFill>
          <a:latin typeface="Calibri" pitchFamily="34" charset="0"/>
        </a:defRPr>
      </a:lvl4pPr>
      <a:lvl5pPr algn="l" rtl="0" eaLnBrk="1" fontAlgn="base" hangingPunct="1">
        <a:spcBef>
          <a:spcPct val="0"/>
        </a:spcBef>
        <a:spcAft>
          <a:spcPct val="0"/>
        </a:spcAft>
        <a:defRPr sz="2300">
          <a:solidFill>
            <a:srgbClr val="595959"/>
          </a:solidFill>
          <a:latin typeface="Calibri" pitchFamily="34" charset="0"/>
        </a:defRPr>
      </a:lvl5pPr>
      <a:lvl6pPr marL="457189" algn="l" rtl="0" eaLnBrk="1" fontAlgn="base" hangingPunct="1">
        <a:spcBef>
          <a:spcPct val="0"/>
        </a:spcBef>
        <a:spcAft>
          <a:spcPct val="0"/>
        </a:spcAft>
        <a:defRPr sz="2300">
          <a:solidFill>
            <a:srgbClr val="595959"/>
          </a:solidFill>
          <a:latin typeface="Calibri" pitchFamily="34" charset="0"/>
        </a:defRPr>
      </a:lvl6pPr>
      <a:lvl7pPr marL="914378" algn="l" rtl="0" eaLnBrk="1" fontAlgn="base" hangingPunct="1">
        <a:spcBef>
          <a:spcPct val="0"/>
        </a:spcBef>
        <a:spcAft>
          <a:spcPct val="0"/>
        </a:spcAft>
        <a:defRPr sz="2300">
          <a:solidFill>
            <a:srgbClr val="595959"/>
          </a:solidFill>
          <a:latin typeface="Calibri" pitchFamily="34" charset="0"/>
        </a:defRPr>
      </a:lvl7pPr>
      <a:lvl8pPr marL="1371566" algn="l" rtl="0" eaLnBrk="1" fontAlgn="base" hangingPunct="1">
        <a:spcBef>
          <a:spcPct val="0"/>
        </a:spcBef>
        <a:spcAft>
          <a:spcPct val="0"/>
        </a:spcAft>
        <a:defRPr sz="2300">
          <a:solidFill>
            <a:srgbClr val="595959"/>
          </a:solidFill>
          <a:latin typeface="Calibri" pitchFamily="34" charset="0"/>
        </a:defRPr>
      </a:lvl8pPr>
      <a:lvl9pPr marL="1828754" algn="l" rtl="0" eaLnBrk="1" fontAlgn="base" hangingPunct="1">
        <a:spcBef>
          <a:spcPct val="0"/>
        </a:spcBef>
        <a:spcAft>
          <a:spcPct val="0"/>
        </a:spcAft>
        <a:defRPr sz="2300">
          <a:solidFill>
            <a:srgbClr val="595959"/>
          </a:solidFill>
          <a:latin typeface="Calibri" pitchFamily="34" charset="0"/>
        </a:defRPr>
      </a:lvl9pPr>
    </p:titleStyle>
    <p:bodyStyle>
      <a:lvl1pPr marL="225425" indent="-225425" algn="l" rtl="0" eaLnBrk="1" fontAlgn="base" hangingPunct="1">
        <a:spcBef>
          <a:spcPct val="20000"/>
        </a:spcBef>
        <a:spcAft>
          <a:spcPct val="0"/>
        </a:spcAft>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461963" indent="-236538" algn="l" rtl="0" eaLnBrk="1" fontAlgn="base" hangingPunct="1">
        <a:spcBef>
          <a:spcPct val="20000"/>
        </a:spcBef>
        <a:spcAft>
          <a:spcPct val="0"/>
        </a:spcAft>
        <a:buFont typeface="Arial" panose="020B0604020202020204" pitchFamily="34" charset="0"/>
        <a:buChar char="•"/>
        <a:defRPr sz="2200" kern="1200">
          <a:solidFill>
            <a:schemeClr val="tx1"/>
          </a:solidFill>
          <a:latin typeface="Times New Roman" panose="02020603050405020304" pitchFamily="18" charset="0"/>
          <a:ea typeface="+mn-ea"/>
          <a:cs typeface="Times New Roman" panose="02020603050405020304" pitchFamily="18" charset="0"/>
        </a:defRPr>
      </a:lvl2pPr>
      <a:lvl3pPr marL="688975" indent="-227013" algn="l" rtl="0" eaLnBrk="1" fontAlgn="base" hangingPunct="1">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914400" indent="-225425" algn="l" rtl="0" eaLnBrk="1" fontAlgn="base" hangingPunct="1">
        <a:spcBef>
          <a:spcPct val="20000"/>
        </a:spcBef>
        <a:spcAft>
          <a:spcPct val="0"/>
        </a:spcAft>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1089025" indent="-174625" algn="l" rtl="0" eaLnBrk="1" fontAlgn="base" hangingPunct="1">
        <a:spcBef>
          <a:spcPct val="20000"/>
        </a:spcBef>
        <a:spcAft>
          <a:spcPct val="0"/>
        </a:spcAft>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7.tmp"/><Relationship Id="rId5" Type="http://schemas.openxmlformats.org/officeDocument/2006/relationships/image" Target="../media/image16.tmp"/><Relationship Id="rId4" Type="http://schemas.openxmlformats.org/officeDocument/2006/relationships/image" Target="../media/image15.tmp"/></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3" Type="http://schemas.openxmlformats.org/officeDocument/2006/relationships/image" Target="../media/image23.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4.tmp"/><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6.tmp"/><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9.tmp"/></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a:bodyPr>
          <a:lstStyle/>
          <a:p>
            <a:r>
              <a:rPr lang="en-US" sz="2500" dirty="0" smtClean="0"/>
              <a:t>MOS WORD 2016</a:t>
            </a:r>
            <a:r>
              <a:rPr lang="en-US" dirty="0" smtClean="0"/>
              <a:t/>
            </a:r>
            <a:br>
              <a:rPr lang="en-US" dirty="0" smtClean="0"/>
            </a:br>
            <a:r>
              <a:rPr lang="en-US" sz="2600" dirty="0" err="1" smtClean="0"/>
              <a:t>Bài</a:t>
            </a:r>
            <a:r>
              <a:rPr lang="en-US" sz="2600" dirty="0" smtClean="0"/>
              <a:t> 8</a:t>
            </a:r>
            <a:r>
              <a:rPr lang="en-US" sz="2600" dirty="0"/>
              <a:t>: </a:t>
            </a:r>
            <a:r>
              <a:rPr lang="en-US" sz="2600" dirty="0" err="1" smtClean="0"/>
              <a:t>Làm</a:t>
            </a:r>
            <a:r>
              <a:rPr lang="en-US" sz="2600" dirty="0" smtClean="0"/>
              <a:t> </a:t>
            </a:r>
            <a:r>
              <a:rPr lang="en-US" sz="2600" dirty="0" err="1" smtClean="0"/>
              <a:t>việc</a:t>
            </a:r>
            <a:r>
              <a:rPr lang="en-US" sz="2600" dirty="0" smtClean="0"/>
              <a:t> </a:t>
            </a:r>
            <a:r>
              <a:rPr lang="en-US" sz="2600" dirty="0" err="1" smtClean="0"/>
              <a:t>với</a:t>
            </a:r>
            <a:r>
              <a:rPr lang="en-US" sz="2600" dirty="0" smtClean="0"/>
              <a:t> </a:t>
            </a:r>
            <a:r>
              <a:rPr lang="en-US" sz="2600" dirty="0" err="1" smtClean="0"/>
              <a:t>các</a:t>
            </a:r>
            <a:r>
              <a:rPr lang="en-US" sz="2600" dirty="0" smtClean="0"/>
              <a:t> </a:t>
            </a:r>
            <a:r>
              <a:rPr lang="en-US" sz="2600" dirty="0" err="1" smtClean="0"/>
              <a:t>tham</a:t>
            </a:r>
            <a:r>
              <a:rPr lang="en-US" sz="2600" dirty="0" smtClean="0"/>
              <a:t> </a:t>
            </a:r>
            <a:r>
              <a:rPr lang="en-US" sz="2600" dirty="0" err="1" smtClean="0"/>
              <a:t>chiếu</a:t>
            </a:r>
            <a:endParaRPr lang="en-US" sz="2600" dirty="0"/>
          </a:p>
        </p:txBody>
      </p:sp>
      <p:sp>
        <p:nvSpPr>
          <p:cNvPr id="3" name="Subtitle 2"/>
          <p:cNvSpPr>
            <a:spLocks noGrp="1"/>
          </p:cNvSpPr>
          <p:nvPr>
            <p:ph type="subTitle" idx="1"/>
          </p:nvPr>
        </p:nvSpPr>
        <p:spPr/>
        <p:txBody>
          <a:bodyPr anchor="b"/>
          <a:lstStyle/>
          <a:p>
            <a:pPr algn="l"/>
            <a:r>
              <a:rPr lang="en-US" dirty="0" smtClean="0"/>
              <a:t>Created by: IIG Vietnam</a:t>
            </a:r>
            <a:endParaRPr lang="en-US" dirty="0"/>
          </a:p>
        </p:txBody>
      </p:sp>
    </p:spTree>
    <p:extLst>
      <p:ext uri="{BB962C8B-B14F-4D97-AF65-F5344CB8AC3E}">
        <p14:creationId xmlns:p14="http://schemas.microsoft.com/office/powerpoint/2010/main" val="50996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285750"/>
            <a:ext cx="7342909" cy="533400"/>
          </a:xfrm>
        </p:spPr>
        <p:txBody>
          <a:bodyPr/>
          <a:lstStyle/>
          <a:p>
            <a:r>
              <a:rPr lang="en-US" dirty="0" err="1"/>
              <a:t>Sử</a:t>
            </a:r>
            <a:r>
              <a:rPr lang="en-US" dirty="0"/>
              <a:t> </a:t>
            </a:r>
            <a:r>
              <a:rPr lang="en-US" dirty="0" err="1"/>
              <a:t>dụng</a:t>
            </a:r>
            <a:r>
              <a:rPr lang="en-US" dirty="0"/>
              <a:t> </a:t>
            </a:r>
            <a:r>
              <a:rPr lang="en-US" dirty="0" err="1"/>
              <a:t>chú</a:t>
            </a:r>
            <a:r>
              <a:rPr lang="en-US" dirty="0"/>
              <a:t> </a:t>
            </a:r>
            <a:r>
              <a:rPr lang="en-US" dirty="0" err="1"/>
              <a:t>thích</a:t>
            </a:r>
            <a:r>
              <a:rPr lang="en-US" dirty="0"/>
              <a:t> (Caption)</a:t>
            </a:r>
            <a:endParaRPr lang="en-US" sz="2800" dirty="0"/>
          </a:p>
        </p:txBody>
      </p:sp>
      <p:sp>
        <p:nvSpPr>
          <p:cNvPr id="3" name="Content Placeholder 2"/>
          <p:cNvSpPr>
            <a:spLocks noGrp="1"/>
          </p:cNvSpPr>
          <p:nvPr>
            <p:ph type="body" sz="quarter" idx="13"/>
          </p:nvPr>
        </p:nvSpPr>
        <p:spPr>
          <a:xfrm>
            <a:off x="270165" y="904009"/>
            <a:ext cx="8650812" cy="3751118"/>
          </a:xfrm>
        </p:spPr>
        <p:txBody>
          <a:bodyPr anchor="t"/>
          <a:lstStyle/>
          <a:p>
            <a:r>
              <a:rPr lang="en-US" dirty="0" err="1"/>
              <a:t>Chèn</a:t>
            </a:r>
            <a:r>
              <a:rPr lang="en-US" dirty="0"/>
              <a:t> </a:t>
            </a:r>
            <a:r>
              <a:rPr lang="en-US" dirty="0" err="1"/>
              <a:t>bảng</a:t>
            </a:r>
            <a:r>
              <a:rPr lang="en-US" dirty="0"/>
              <a:t> </a:t>
            </a:r>
            <a:r>
              <a:rPr lang="en-US" dirty="0" err="1"/>
              <a:t>mục</a:t>
            </a:r>
            <a:r>
              <a:rPr lang="en-US" dirty="0"/>
              <a:t> </a:t>
            </a:r>
            <a:r>
              <a:rPr lang="en-US" dirty="0" err="1"/>
              <a:t>lục</a:t>
            </a:r>
            <a:r>
              <a:rPr lang="en-US" dirty="0"/>
              <a:t> </a:t>
            </a:r>
            <a:r>
              <a:rPr lang="en-US" dirty="0" err="1"/>
              <a:t>các</a:t>
            </a:r>
            <a:r>
              <a:rPr lang="en-US" dirty="0"/>
              <a:t> </a:t>
            </a:r>
            <a:r>
              <a:rPr lang="en-US" dirty="0" err="1"/>
              <a:t>chú</a:t>
            </a:r>
            <a:r>
              <a:rPr lang="en-US" dirty="0"/>
              <a:t> </a:t>
            </a:r>
            <a:r>
              <a:rPr lang="en-US" dirty="0" err="1"/>
              <a:t>thích</a:t>
            </a:r>
            <a:r>
              <a:rPr lang="en-US" dirty="0"/>
              <a:t> (</a:t>
            </a:r>
            <a:r>
              <a:rPr lang="en-US" b="1" dirty="0"/>
              <a:t>Table of Figures</a:t>
            </a:r>
            <a:r>
              <a:rPr lang="en-US" dirty="0" smtClean="0"/>
              <a:t>) (</a:t>
            </a:r>
            <a:r>
              <a:rPr lang="en-US" dirty="0" err="1" smtClean="0"/>
              <a:t>tt</a:t>
            </a:r>
            <a:r>
              <a:rPr lang="en-US" dirty="0" smtClean="0"/>
              <a:t>)</a:t>
            </a:r>
            <a:endParaRPr lang="en-US"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10</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0165" y="1778171"/>
            <a:ext cx="4515396" cy="2194560"/>
          </a:xfrm>
          <a:prstGeom prst="rect">
            <a:avLst/>
          </a:prstGeom>
          <a:noFill/>
          <a:ln>
            <a:solidFill>
              <a:schemeClr val="tx1">
                <a:lumMod val="50000"/>
                <a:lumOff val="50000"/>
              </a:schemeClr>
            </a:solidFill>
          </a:ln>
        </p:spPr>
      </p:pic>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5067331" y="1414087"/>
            <a:ext cx="3571875" cy="3241040"/>
          </a:xfrm>
          <a:prstGeom prst="rect">
            <a:avLst/>
          </a:prstGeom>
          <a:noFill/>
          <a:ln>
            <a:noFill/>
          </a:ln>
        </p:spPr>
      </p:pic>
    </p:spTree>
    <p:extLst>
      <p:ext uri="{BB962C8B-B14F-4D97-AF65-F5344CB8AC3E}">
        <p14:creationId xmlns:p14="http://schemas.microsoft.com/office/powerpoint/2010/main" val="6162049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285750"/>
            <a:ext cx="7342909" cy="533400"/>
          </a:xfrm>
        </p:spPr>
        <p:txBody>
          <a:bodyPr/>
          <a:lstStyle/>
          <a:p>
            <a:r>
              <a:rPr lang="en-US" dirty="0" err="1"/>
              <a:t>Sử</a:t>
            </a:r>
            <a:r>
              <a:rPr lang="en-US" dirty="0"/>
              <a:t> </a:t>
            </a:r>
            <a:r>
              <a:rPr lang="en-US" dirty="0" err="1"/>
              <a:t>dụng</a:t>
            </a:r>
            <a:r>
              <a:rPr lang="en-US" dirty="0"/>
              <a:t> </a:t>
            </a:r>
            <a:r>
              <a:rPr lang="en-US" dirty="0" err="1"/>
              <a:t>chú</a:t>
            </a:r>
            <a:r>
              <a:rPr lang="en-US" dirty="0"/>
              <a:t> </a:t>
            </a:r>
            <a:r>
              <a:rPr lang="en-US" dirty="0" err="1"/>
              <a:t>thích</a:t>
            </a:r>
            <a:r>
              <a:rPr lang="en-US" dirty="0"/>
              <a:t> (Caption)</a:t>
            </a:r>
            <a:endParaRPr lang="en-US" sz="2800" dirty="0"/>
          </a:p>
        </p:txBody>
      </p:sp>
      <p:sp>
        <p:nvSpPr>
          <p:cNvPr id="3" name="Content Placeholder 2"/>
          <p:cNvSpPr>
            <a:spLocks noGrp="1"/>
          </p:cNvSpPr>
          <p:nvPr>
            <p:ph type="body" sz="quarter" idx="13"/>
          </p:nvPr>
        </p:nvSpPr>
        <p:spPr>
          <a:xfrm>
            <a:off x="270165" y="904009"/>
            <a:ext cx="8650812" cy="3751118"/>
          </a:xfrm>
        </p:spPr>
        <p:txBody>
          <a:bodyPr anchor="t"/>
          <a:lstStyle/>
          <a:p>
            <a:r>
              <a:rPr lang="en-US" dirty="0" err="1"/>
              <a:t>Chèn</a:t>
            </a:r>
            <a:r>
              <a:rPr lang="en-US" dirty="0"/>
              <a:t> </a:t>
            </a:r>
            <a:r>
              <a:rPr lang="en-US" dirty="0" err="1"/>
              <a:t>bảng</a:t>
            </a:r>
            <a:r>
              <a:rPr lang="en-US" dirty="0"/>
              <a:t> </a:t>
            </a:r>
            <a:r>
              <a:rPr lang="en-US" dirty="0" err="1"/>
              <a:t>mục</a:t>
            </a:r>
            <a:r>
              <a:rPr lang="en-US" dirty="0"/>
              <a:t> </a:t>
            </a:r>
            <a:r>
              <a:rPr lang="en-US" dirty="0" err="1"/>
              <a:t>lục</a:t>
            </a:r>
            <a:r>
              <a:rPr lang="en-US" dirty="0"/>
              <a:t> </a:t>
            </a:r>
            <a:r>
              <a:rPr lang="en-US" dirty="0" err="1"/>
              <a:t>các</a:t>
            </a:r>
            <a:r>
              <a:rPr lang="en-US" dirty="0"/>
              <a:t> </a:t>
            </a:r>
            <a:r>
              <a:rPr lang="en-US" dirty="0" err="1"/>
              <a:t>chú</a:t>
            </a:r>
            <a:r>
              <a:rPr lang="en-US" dirty="0"/>
              <a:t> </a:t>
            </a:r>
            <a:r>
              <a:rPr lang="en-US" dirty="0" err="1"/>
              <a:t>thích</a:t>
            </a:r>
            <a:r>
              <a:rPr lang="en-US" dirty="0"/>
              <a:t> (</a:t>
            </a:r>
            <a:r>
              <a:rPr lang="en-US" b="1" dirty="0"/>
              <a:t>Table of Figures</a:t>
            </a:r>
            <a:r>
              <a:rPr lang="en-US" dirty="0" smtClean="0"/>
              <a:t>) (</a:t>
            </a:r>
            <a:r>
              <a:rPr lang="en-US" dirty="0" err="1" smtClean="0"/>
              <a:t>tt</a:t>
            </a:r>
            <a:r>
              <a:rPr lang="en-US" dirty="0" smtClean="0"/>
              <a:t>)</a:t>
            </a:r>
          </a:p>
          <a:p>
            <a:pPr lvl="1"/>
            <a:r>
              <a:rPr lang="en-US" dirty="0" err="1"/>
              <a:t>Hộp</a:t>
            </a:r>
            <a:r>
              <a:rPr lang="en-US" dirty="0"/>
              <a:t> </a:t>
            </a:r>
            <a:r>
              <a:rPr lang="en-US" dirty="0" err="1"/>
              <a:t>thoại</a:t>
            </a:r>
            <a:r>
              <a:rPr lang="en-US" dirty="0"/>
              <a:t> </a:t>
            </a:r>
            <a:r>
              <a:rPr lang="en-US" b="1" dirty="0"/>
              <a:t>Table of Figures</a:t>
            </a:r>
            <a:r>
              <a:rPr lang="en-US" dirty="0"/>
              <a:t> </a:t>
            </a:r>
            <a:r>
              <a:rPr lang="en-US" dirty="0" err="1"/>
              <a:t>bao</a:t>
            </a:r>
            <a:r>
              <a:rPr lang="en-US" dirty="0"/>
              <a:t> </a:t>
            </a:r>
            <a:r>
              <a:rPr lang="en-US" dirty="0" err="1"/>
              <a:t>gồm</a:t>
            </a:r>
            <a:r>
              <a:rPr lang="en-US" dirty="0"/>
              <a:t> </a:t>
            </a:r>
            <a:r>
              <a:rPr lang="en-US" dirty="0" err="1"/>
              <a:t>các</a:t>
            </a:r>
            <a:r>
              <a:rPr lang="en-US" dirty="0"/>
              <a:t> </a:t>
            </a:r>
            <a:r>
              <a:rPr lang="en-US" dirty="0" err="1"/>
              <a:t>mục</a:t>
            </a:r>
            <a:r>
              <a:rPr lang="en-US" dirty="0"/>
              <a:t> </a:t>
            </a:r>
            <a:r>
              <a:rPr lang="en-US" dirty="0" err="1"/>
              <a:t>với</a:t>
            </a:r>
            <a:r>
              <a:rPr lang="en-US" dirty="0"/>
              <a:t> ý </a:t>
            </a:r>
            <a:r>
              <a:rPr lang="en-US" dirty="0" err="1"/>
              <a:t>nghĩa</a:t>
            </a:r>
            <a:r>
              <a:rPr lang="en-US" dirty="0"/>
              <a:t> </a:t>
            </a:r>
            <a:r>
              <a:rPr lang="en-US" dirty="0" err="1"/>
              <a:t>như</a:t>
            </a:r>
            <a:r>
              <a:rPr lang="en-US" dirty="0"/>
              <a:t> </a:t>
            </a:r>
            <a:r>
              <a:rPr lang="en-US" dirty="0" err="1" smtClean="0"/>
              <a:t>sau</a:t>
            </a:r>
            <a:r>
              <a:rPr lang="en-US" dirty="0" smtClean="0"/>
              <a:t>:</a:t>
            </a:r>
            <a:endParaRPr lang="en-US"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615978828"/>
              </p:ext>
            </p:extLst>
          </p:nvPr>
        </p:nvGraphicFramePr>
        <p:xfrm>
          <a:off x="566686" y="1714278"/>
          <a:ext cx="8354291" cy="3081777"/>
        </p:xfrm>
        <a:graphic>
          <a:graphicData uri="http://schemas.openxmlformats.org/drawingml/2006/table">
            <a:tbl>
              <a:tblPr firstCol="1" bandRow="1">
                <a:tableStyleId>{5C22544A-7EE6-4342-B048-85BDC9FD1C3A}</a:tableStyleId>
              </a:tblPr>
              <a:tblGrid>
                <a:gridCol w="1350188">
                  <a:extLst>
                    <a:ext uri="{9D8B030D-6E8A-4147-A177-3AD203B41FA5}">
                      <a16:colId xmlns:a16="http://schemas.microsoft.com/office/drawing/2014/main" val="4042298010"/>
                    </a:ext>
                  </a:extLst>
                </a:gridCol>
                <a:gridCol w="3428213">
                  <a:extLst>
                    <a:ext uri="{9D8B030D-6E8A-4147-A177-3AD203B41FA5}">
                      <a16:colId xmlns:a16="http://schemas.microsoft.com/office/drawing/2014/main" val="1815518712"/>
                    </a:ext>
                  </a:extLst>
                </a:gridCol>
                <a:gridCol w="3575890">
                  <a:extLst>
                    <a:ext uri="{9D8B030D-6E8A-4147-A177-3AD203B41FA5}">
                      <a16:colId xmlns:a16="http://schemas.microsoft.com/office/drawing/2014/main" val="4058142713"/>
                    </a:ext>
                  </a:extLst>
                </a:gridCol>
              </a:tblGrid>
              <a:tr h="401194">
                <a:tc>
                  <a:txBody>
                    <a:bodyPr/>
                    <a:lstStyle/>
                    <a:p>
                      <a:pPr marL="57150" marR="0">
                        <a:lnSpc>
                          <a:spcPct val="100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Print Preview</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gridSpan="2">
                  <a:txBody>
                    <a:bodyPr/>
                    <a:lstStyle/>
                    <a:p>
                      <a:pPr marL="57150" marR="51435" algn="just">
                        <a:lnSpc>
                          <a:spcPct val="100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Nhấp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vào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tùy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chọn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và</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xem</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trước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danh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sách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này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sẽ</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xuất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hiện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nếu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tùy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chọn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này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đặt</a:t>
                      </a:r>
                      <a:r>
                        <a:rPr lang="en-CA" sz="14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3882393136"/>
                  </a:ext>
                </a:extLst>
              </a:tr>
              <a:tr h="226129">
                <a:tc>
                  <a:txBody>
                    <a:bodyPr/>
                    <a:lstStyle/>
                    <a:p>
                      <a:pPr marL="57150" marR="0">
                        <a:lnSpc>
                          <a:spcPct val="100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Web Preview</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gridSpan="2">
                  <a:txBody>
                    <a:bodyPr/>
                    <a:lstStyle/>
                    <a:p>
                      <a:pPr marL="57150" marR="51435" algn="just">
                        <a:lnSpc>
                          <a:spcPct val="100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Cung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cấp</a:t>
                      </a:r>
                      <a:r>
                        <a:rPr lang="en-CA" sz="1400" dirty="0">
                          <a:effectLst/>
                          <a:latin typeface="Times New Roman" panose="02020603050405020304" pitchFamily="18" charset="0"/>
                          <a:cs typeface="Times New Roman" panose="02020603050405020304" pitchFamily="18" charset="0"/>
                        </a:rPr>
                        <a:t> bản </a:t>
                      </a:r>
                      <a:r>
                        <a:rPr lang="en-CA" sz="1400" dirty="0" err="1">
                          <a:effectLst/>
                          <a:latin typeface="Times New Roman" panose="02020603050405020304" pitchFamily="18" charset="0"/>
                          <a:cs typeface="Times New Roman" panose="02020603050405020304" pitchFamily="18" charset="0"/>
                        </a:rPr>
                        <a:t>xem</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trước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về</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danh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sách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này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sẽ</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xuất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hiện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nếu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tài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liệu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này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đặt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trên</a:t>
                      </a:r>
                      <a:r>
                        <a:rPr lang="en-CA" sz="1400" dirty="0">
                          <a:effectLst/>
                          <a:latin typeface="Times New Roman" panose="02020603050405020304" pitchFamily="18" charset="0"/>
                          <a:cs typeface="Times New Roman" panose="02020603050405020304" pitchFamily="18" charset="0"/>
                        </a:rPr>
                        <a:t> web.</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845426423"/>
                  </a:ext>
                </a:extLst>
              </a:tr>
              <a:tr h="200597">
                <a:tc>
                  <a:txBody>
                    <a:bodyPr/>
                    <a:lstStyle/>
                    <a:p>
                      <a:pPr marL="57150" marR="0">
                        <a:lnSpc>
                          <a:spcPct val="100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General</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gridSpan="2">
                  <a:txBody>
                    <a:bodyPr/>
                    <a:lstStyle/>
                    <a:p>
                      <a:pPr marL="57150" marR="51435" algn="just">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Các tùy chọn chung liên quan đến kiểu định dạng cho bảng mục lục.</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1445107676"/>
                  </a:ext>
                </a:extLst>
              </a:tr>
              <a:tr h="806949">
                <a:tc>
                  <a:txBody>
                    <a:bodyPr/>
                    <a:lstStyle/>
                    <a:p>
                      <a:pPr marL="57150" marR="0">
                        <a:lnSpc>
                          <a:spcPct val="100000"/>
                        </a:lnSpc>
                        <a:spcBef>
                          <a:spcPts val="300"/>
                        </a:spcBef>
                        <a:spcAft>
                          <a:spcPts val="300"/>
                        </a:spcAft>
                        <a:tabLst>
                          <a:tab pos="228600" algn="l"/>
                          <a:tab pos="457200" algn="l"/>
                        </a:tabLst>
                      </a:pPr>
                      <a:r>
                        <a:rPr lang="en-CA" sz="1400" dirty="0">
                          <a:effectLst/>
                          <a:latin typeface="Times New Roman" panose="02020603050405020304" pitchFamily="18" charset="0"/>
                          <a:cs typeface="Times New Roman" panose="02020603050405020304" pitchFamily="18" charset="0"/>
                        </a:rPr>
                        <a:t>Options</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7150" marR="51435">
                        <a:lnSpc>
                          <a:spcPct val="100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Chỉ</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định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tùy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chọn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kiểm</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soát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cách</a:t>
                      </a:r>
                      <a:r>
                        <a:rPr lang="en-CA" sz="1400" dirty="0">
                          <a:effectLst/>
                          <a:latin typeface="Times New Roman" panose="02020603050405020304" pitchFamily="18" charset="0"/>
                          <a:cs typeface="Times New Roman" panose="02020603050405020304" pitchFamily="18" charset="0"/>
                        </a:rPr>
                        <a:t> Word </a:t>
                      </a:r>
                      <a:r>
                        <a:rPr lang="en-CA" sz="1400" dirty="0" err="1">
                          <a:effectLst/>
                          <a:latin typeface="Times New Roman" panose="02020603050405020304" pitchFamily="18" charset="0"/>
                          <a:cs typeface="Times New Roman" panose="02020603050405020304" pitchFamily="18" charset="0"/>
                        </a:rPr>
                        <a:t>tạo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bảng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mục</a:t>
                      </a:r>
                      <a:r>
                        <a:rPr lang="en-CA" sz="1400" dirty="0">
                          <a:effectLst/>
                          <a:latin typeface="Times New Roman" panose="02020603050405020304" pitchFamily="18" charset="0"/>
                          <a:cs typeface="Times New Roman" panose="02020603050405020304" pitchFamily="18" charset="0"/>
                        </a:rPr>
                        <a:t> </a:t>
                      </a:r>
                      <a:r>
                        <a:rPr lang="en-CA" sz="1400" dirty="0" err="1" smtClean="0">
                          <a:effectLst/>
                          <a:latin typeface="Times New Roman" panose="02020603050405020304" pitchFamily="18" charset="0"/>
                          <a:cs typeface="Times New Roman" panose="02020603050405020304" pitchFamily="18" charset="0"/>
                        </a:rPr>
                        <a:t>lục</a:t>
                      </a: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marL="57150" marR="51435">
                        <a:lnSpc>
                          <a:spcPct val="100000"/>
                        </a:lnSpc>
                        <a:spcBef>
                          <a:spcPts val="300"/>
                        </a:spcBef>
                        <a:spcAft>
                          <a:spcPts val="300"/>
                        </a:spcAft>
                        <a:tabLst>
                          <a:tab pos="228600" algn="l"/>
                        </a:tabLst>
                      </a:pP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84022352"/>
                  </a:ext>
                </a:extLst>
              </a:tr>
              <a:tr h="1408619">
                <a:tc>
                  <a:txBody>
                    <a:bodyPr/>
                    <a:lstStyle/>
                    <a:p>
                      <a:pPr marL="57150" marR="0">
                        <a:lnSpc>
                          <a:spcPct val="100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Modify</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7150" marR="51435" algn="just">
                        <a:lnSpc>
                          <a:spcPct val="100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Chọn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kiểu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bạn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muốn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áp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trong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Bạn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có</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thể</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thay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đổi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thuộc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tính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khác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nhau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bằng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nút</a:t>
                      </a:r>
                      <a:r>
                        <a:rPr lang="en-CA" sz="1400" dirty="0">
                          <a:effectLst/>
                          <a:latin typeface="Times New Roman" panose="02020603050405020304" pitchFamily="18" charset="0"/>
                          <a:cs typeface="Times New Roman" panose="02020603050405020304" pitchFamily="18" charset="0"/>
                        </a:rPr>
                        <a:t> Modify…</a:t>
                      </a:r>
                      <a:r>
                        <a:rPr lang="en-CA" sz="1400" dirty="0" err="1">
                          <a:effectLst/>
                          <a:latin typeface="Times New Roman" panose="02020603050405020304" pitchFamily="18" charset="0"/>
                          <a:cs typeface="Times New Roman" panose="02020603050405020304" pitchFamily="18" charset="0"/>
                        </a:rPr>
                        <a:t>để</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mở</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hộp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thoại</a:t>
                      </a:r>
                      <a:r>
                        <a:rPr lang="en-CA" sz="1400" dirty="0">
                          <a:effectLst/>
                          <a:latin typeface="Times New Roman" panose="02020603050405020304" pitchFamily="18" charset="0"/>
                          <a:cs typeface="Times New Roman" panose="02020603050405020304" pitchFamily="18" charset="0"/>
                        </a:rPr>
                        <a:t> Modify Style</a:t>
                      </a:r>
                      <a:r>
                        <a:rPr lang="en-CA"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cs typeface="Times New Roman" panose="02020603050405020304" pitchFamily="18" charset="0"/>
                      </a:endParaRPr>
                    </a:p>
                  </a:txBody>
                  <a:tcPr marL="0" marR="0" marT="0" marB="0" anchor="ctr"/>
                </a:tc>
                <a:tc>
                  <a:txBody>
                    <a:bodyPr/>
                    <a:lstStyle/>
                    <a:p>
                      <a:endParaRPr lang="en-US" dirty="0"/>
                    </a:p>
                  </a:txBody>
                  <a:tcPr marL="0" marR="0" marT="0" marB="0"/>
                </a:tc>
                <a:extLst>
                  <a:ext uri="{0D108BD9-81ED-4DB2-BD59-A6C34878D82A}">
                    <a16:rowId xmlns:a16="http://schemas.microsoft.com/office/drawing/2014/main" val="3387796529"/>
                  </a:ext>
                </a:extLst>
              </a:tr>
            </a:tbl>
          </a:graphicData>
        </a:graphic>
      </p:graphicFrame>
      <p:pic>
        <p:nvPicPr>
          <p:cNvPr id="12290" name="Picture 16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7641" y="2630474"/>
            <a:ext cx="1271727" cy="723906"/>
          </a:xfrm>
          <a:prstGeom prst="rect">
            <a:avLst/>
          </a:prstGeom>
          <a:noFill/>
          <a:extLst>
            <a:ext uri="{909E8E84-426E-40DD-AFC4-6F175D3DCCD1}">
              <a14:hiddenFill xmlns:a14="http://schemas.microsoft.com/office/drawing/2010/main">
                <a:solidFill>
                  <a:srgbClr val="FFFFFF"/>
                </a:solidFill>
              </a14:hiddenFill>
            </a:ext>
          </a:extLst>
        </p:spPr>
      </p:pic>
      <p:pic>
        <p:nvPicPr>
          <p:cNvPr id="12289" name="Picture 165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67641" y="3458214"/>
            <a:ext cx="1310465" cy="1254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1282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r>
              <a:rPr lang="en-US" sz="2400" dirty="0" err="1"/>
              <a:t>Sử</a:t>
            </a:r>
            <a:r>
              <a:rPr lang="en-US" sz="2400" dirty="0"/>
              <a:t> </a:t>
            </a:r>
            <a:r>
              <a:rPr lang="en-US" sz="2400" dirty="0" err="1"/>
              <a:t>dụng</a:t>
            </a:r>
            <a:r>
              <a:rPr lang="en-US" sz="2400" dirty="0"/>
              <a:t> </a:t>
            </a:r>
            <a:r>
              <a:rPr lang="en-US" sz="2400" dirty="0" err="1"/>
              <a:t>chú</a:t>
            </a:r>
            <a:r>
              <a:rPr lang="en-US" sz="2400" dirty="0"/>
              <a:t> </a:t>
            </a:r>
            <a:r>
              <a:rPr lang="en-US" sz="2400" dirty="0" err="1"/>
              <a:t>thích</a:t>
            </a:r>
            <a:r>
              <a:rPr lang="en-US" sz="2400" dirty="0"/>
              <a:t> </a:t>
            </a:r>
            <a:r>
              <a:rPr lang="en-US" sz="2400" dirty="0" err="1"/>
              <a:t>chân</a:t>
            </a:r>
            <a:r>
              <a:rPr lang="en-US" sz="2400" dirty="0"/>
              <a:t> </a:t>
            </a:r>
            <a:r>
              <a:rPr lang="en-US" sz="2400" dirty="0" err="1"/>
              <a:t>trang</a:t>
            </a:r>
            <a:r>
              <a:rPr lang="en-US" sz="2400" dirty="0"/>
              <a:t> </a:t>
            </a:r>
            <a:r>
              <a:rPr lang="en-US" sz="2400" dirty="0" err="1"/>
              <a:t>hoặc</a:t>
            </a:r>
            <a:r>
              <a:rPr lang="en-US" sz="2400" dirty="0"/>
              <a:t> </a:t>
            </a:r>
            <a:r>
              <a:rPr lang="en-US" sz="2400" dirty="0" err="1"/>
              <a:t>cuối</a:t>
            </a:r>
            <a:r>
              <a:rPr lang="en-US" sz="2400" dirty="0"/>
              <a:t> </a:t>
            </a:r>
            <a:r>
              <a:rPr lang="en-US" sz="2400" dirty="0" err="1"/>
              <a:t>tài</a:t>
            </a:r>
            <a:r>
              <a:rPr lang="en-US" sz="2400" dirty="0"/>
              <a:t> </a:t>
            </a:r>
            <a:r>
              <a:rPr lang="en-US" sz="2400" dirty="0" err="1"/>
              <a:t>liệu</a:t>
            </a:r>
            <a:r>
              <a:rPr lang="en-US" sz="2400" dirty="0"/>
              <a:t> (Footnotes </a:t>
            </a:r>
            <a:r>
              <a:rPr lang="en-US" sz="2400" dirty="0" err="1"/>
              <a:t>hoặc</a:t>
            </a:r>
            <a:r>
              <a:rPr lang="en-US" sz="2400" dirty="0"/>
              <a:t> Endnotes)</a:t>
            </a:r>
          </a:p>
        </p:txBody>
      </p:sp>
      <p:sp>
        <p:nvSpPr>
          <p:cNvPr id="3" name="Content Placeholder 2"/>
          <p:cNvSpPr>
            <a:spLocks noGrp="1"/>
          </p:cNvSpPr>
          <p:nvPr>
            <p:ph type="body" sz="quarter" idx="13"/>
          </p:nvPr>
        </p:nvSpPr>
        <p:spPr>
          <a:xfrm>
            <a:off x="270165" y="987135"/>
            <a:ext cx="8650812" cy="3667991"/>
          </a:xfrm>
        </p:spPr>
        <p:txBody>
          <a:bodyPr anchor="t"/>
          <a:lstStyle/>
          <a:p>
            <a:pPr algn="just"/>
            <a:r>
              <a:rPr lang="en-US" b="1" dirty="0"/>
              <a:t>Footnote</a:t>
            </a:r>
            <a:r>
              <a:rPr lang="en-US" dirty="0"/>
              <a:t> </a:t>
            </a:r>
            <a:r>
              <a:rPr lang="en-US" dirty="0" err="1"/>
              <a:t>và</a:t>
            </a:r>
            <a:r>
              <a:rPr lang="en-US" dirty="0"/>
              <a:t> </a:t>
            </a:r>
            <a:r>
              <a:rPr lang="en-US" b="1" dirty="0"/>
              <a:t>Endnote</a:t>
            </a:r>
            <a:r>
              <a:rPr lang="en-US" dirty="0"/>
              <a:t> </a:t>
            </a:r>
            <a:r>
              <a:rPr lang="en-US" dirty="0" err="1"/>
              <a:t>thường</a:t>
            </a:r>
            <a:r>
              <a:rPr lang="en-US" dirty="0"/>
              <a:t> </a:t>
            </a:r>
            <a:r>
              <a:rPr lang="en-US" dirty="0" err="1"/>
              <a:t>được</a:t>
            </a:r>
            <a:r>
              <a:rPr lang="en-US" dirty="0"/>
              <a:t> </a:t>
            </a:r>
            <a:r>
              <a:rPr lang="en-US" dirty="0" err="1"/>
              <a:t>sử</a:t>
            </a:r>
            <a:r>
              <a:rPr lang="en-US" dirty="0"/>
              <a:t> </a:t>
            </a:r>
            <a:r>
              <a:rPr lang="en-US" dirty="0" err="1"/>
              <a:t>dụng</a:t>
            </a:r>
            <a:r>
              <a:rPr lang="en-US" dirty="0"/>
              <a:t> </a:t>
            </a:r>
            <a:r>
              <a:rPr lang="en-US" dirty="0" err="1"/>
              <a:t>để</a:t>
            </a:r>
            <a:r>
              <a:rPr lang="en-US" dirty="0"/>
              <a:t> </a:t>
            </a:r>
            <a:r>
              <a:rPr lang="en-US" dirty="0" err="1"/>
              <a:t>tham</a:t>
            </a:r>
            <a:r>
              <a:rPr lang="en-US" dirty="0"/>
              <a:t> </a:t>
            </a:r>
            <a:r>
              <a:rPr lang="en-US" dirty="0" err="1"/>
              <a:t>chiếu</a:t>
            </a:r>
            <a:r>
              <a:rPr lang="en-US" dirty="0"/>
              <a:t> </a:t>
            </a:r>
            <a:r>
              <a:rPr lang="en-US" dirty="0" err="1"/>
              <a:t>một</a:t>
            </a:r>
            <a:r>
              <a:rPr lang="en-US" dirty="0"/>
              <a:t> </a:t>
            </a:r>
            <a:r>
              <a:rPr lang="en-US" dirty="0" err="1"/>
              <a:t>mục</a:t>
            </a:r>
            <a:r>
              <a:rPr lang="en-US" dirty="0"/>
              <a:t> </a:t>
            </a:r>
            <a:r>
              <a:rPr lang="en-US" dirty="0" err="1"/>
              <a:t>được</a:t>
            </a:r>
            <a:r>
              <a:rPr lang="en-US" dirty="0"/>
              <a:t> </a:t>
            </a:r>
            <a:r>
              <a:rPr lang="en-US" dirty="0" err="1"/>
              <a:t>chọn</a:t>
            </a:r>
            <a:r>
              <a:rPr lang="en-US" dirty="0"/>
              <a:t> </a:t>
            </a:r>
            <a:r>
              <a:rPr lang="en-US" dirty="0" err="1"/>
              <a:t>trong</a:t>
            </a:r>
            <a:r>
              <a:rPr lang="en-US" dirty="0"/>
              <a:t> </a:t>
            </a:r>
            <a:r>
              <a:rPr lang="en-US" dirty="0" err="1"/>
              <a:t>tài</a:t>
            </a:r>
            <a:r>
              <a:rPr lang="en-US" dirty="0"/>
              <a:t> </a:t>
            </a:r>
            <a:r>
              <a:rPr lang="en-US" dirty="0" err="1"/>
              <a:t>liệu</a:t>
            </a:r>
            <a:r>
              <a:rPr lang="en-US" dirty="0"/>
              <a:t> </a:t>
            </a:r>
            <a:r>
              <a:rPr lang="en-US" dirty="0" err="1"/>
              <a:t>và</a:t>
            </a:r>
            <a:r>
              <a:rPr lang="en-US" dirty="0"/>
              <a:t> </a:t>
            </a:r>
            <a:r>
              <a:rPr lang="en-US" dirty="0" err="1"/>
              <a:t>thường</a:t>
            </a:r>
            <a:r>
              <a:rPr lang="en-US" dirty="0"/>
              <a:t> </a:t>
            </a:r>
            <a:r>
              <a:rPr lang="en-US" dirty="0" err="1"/>
              <a:t>bao</a:t>
            </a:r>
            <a:r>
              <a:rPr lang="en-US" dirty="0"/>
              <a:t> </a:t>
            </a:r>
            <a:r>
              <a:rPr lang="en-US" dirty="0" err="1"/>
              <a:t>gồm</a:t>
            </a:r>
            <a:r>
              <a:rPr lang="en-US" dirty="0"/>
              <a:t> </a:t>
            </a:r>
            <a:r>
              <a:rPr lang="en-US" dirty="0" err="1"/>
              <a:t>thông</a:t>
            </a:r>
            <a:r>
              <a:rPr lang="en-US" dirty="0"/>
              <a:t> tin </a:t>
            </a:r>
            <a:r>
              <a:rPr lang="en-US" dirty="0" err="1"/>
              <a:t>về</a:t>
            </a:r>
            <a:r>
              <a:rPr lang="en-US" dirty="0"/>
              <a:t> </a:t>
            </a:r>
            <a:r>
              <a:rPr lang="en-US" dirty="0" err="1"/>
              <a:t>tác</a:t>
            </a:r>
            <a:r>
              <a:rPr lang="en-US" dirty="0"/>
              <a:t> </a:t>
            </a:r>
            <a:r>
              <a:rPr lang="en-US" dirty="0" err="1"/>
              <a:t>giả</a:t>
            </a:r>
            <a:r>
              <a:rPr lang="en-US" dirty="0"/>
              <a:t> </a:t>
            </a:r>
            <a:r>
              <a:rPr lang="en-US" dirty="0" err="1"/>
              <a:t>hoặc</a:t>
            </a:r>
            <a:r>
              <a:rPr lang="en-US" dirty="0"/>
              <a:t> </a:t>
            </a:r>
            <a:r>
              <a:rPr lang="en-US" dirty="0" err="1"/>
              <a:t>người</a:t>
            </a:r>
            <a:r>
              <a:rPr lang="en-US" dirty="0"/>
              <a:t> </a:t>
            </a:r>
            <a:r>
              <a:rPr lang="en-US" dirty="0" err="1"/>
              <a:t>khởi</a:t>
            </a:r>
            <a:r>
              <a:rPr lang="en-US" dirty="0"/>
              <a:t> </a:t>
            </a:r>
            <a:r>
              <a:rPr lang="en-US" dirty="0" err="1"/>
              <a:t>tạo</a:t>
            </a:r>
            <a:r>
              <a:rPr lang="en-US" dirty="0"/>
              <a:t> </a:t>
            </a:r>
            <a:r>
              <a:rPr lang="en-US" dirty="0" err="1"/>
              <a:t>của</a:t>
            </a:r>
            <a:r>
              <a:rPr lang="en-US" dirty="0"/>
              <a:t> </a:t>
            </a:r>
            <a:r>
              <a:rPr lang="en-US" dirty="0" err="1"/>
              <a:t>mục</a:t>
            </a:r>
            <a:r>
              <a:rPr lang="en-US" dirty="0"/>
              <a:t> </a:t>
            </a:r>
            <a:r>
              <a:rPr lang="en-US" dirty="0" err="1"/>
              <a:t>đó</a:t>
            </a:r>
            <a:r>
              <a:rPr lang="en-US" dirty="0"/>
              <a:t>. </a:t>
            </a:r>
            <a:endParaRPr lang="en-US" dirty="0" smtClean="0"/>
          </a:p>
          <a:p>
            <a:pPr algn="just"/>
            <a:r>
              <a:rPr lang="en-US" dirty="0" err="1" smtClean="0"/>
              <a:t>Ngoài</a:t>
            </a:r>
            <a:r>
              <a:rPr lang="en-US" dirty="0" smtClean="0"/>
              <a:t> </a:t>
            </a:r>
            <a:r>
              <a:rPr lang="en-US" dirty="0" err="1"/>
              <a:t>ra</a:t>
            </a:r>
            <a:r>
              <a:rPr lang="en-US" dirty="0"/>
              <a:t>, </a:t>
            </a:r>
            <a:r>
              <a:rPr lang="en-US" b="1" dirty="0"/>
              <a:t>Footnote</a:t>
            </a:r>
            <a:r>
              <a:rPr lang="en-US" dirty="0"/>
              <a:t> </a:t>
            </a:r>
            <a:r>
              <a:rPr lang="en-US" dirty="0" err="1"/>
              <a:t>và</a:t>
            </a:r>
            <a:r>
              <a:rPr lang="en-US" dirty="0"/>
              <a:t> </a:t>
            </a:r>
            <a:r>
              <a:rPr lang="en-US" b="1" dirty="0"/>
              <a:t>Endnote</a:t>
            </a:r>
            <a:r>
              <a:rPr lang="en-US" dirty="0"/>
              <a:t> </a:t>
            </a:r>
            <a:r>
              <a:rPr lang="en-US" dirty="0" err="1"/>
              <a:t>còn</a:t>
            </a:r>
            <a:r>
              <a:rPr lang="en-US" dirty="0"/>
              <a:t> </a:t>
            </a:r>
            <a:r>
              <a:rPr lang="en-US" dirty="0" err="1"/>
              <a:t>được</a:t>
            </a:r>
            <a:r>
              <a:rPr lang="en-US" dirty="0"/>
              <a:t> </a:t>
            </a:r>
            <a:r>
              <a:rPr lang="en-US" dirty="0" err="1"/>
              <a:t>sử</a:t>
            </a:r>
            <a:r>
              <a:rPr lang="en-US" dirty="0"/>
              <a:t> </a:t>
            </a:r>
            <a:r>
              <a:rPr lang="en-US" dirty="0" err="1"/>
              <a:t>dụng</a:t>
            </a:r>
            <a:r>
              <a:rPr lang="en-US" dirty="0"/>
              <a:t> </a:t>
            </a:r>
            <a:r>
              <a:rPr lang="en-US" dirty="0" err="1"/>
              <a:t>như</a:t>
            </a:r>
            <a:r>
              <a:rPr lang="en-US" dirty="0"/>
              <a:t> </a:t>
            </a:r>
            <a:r>
              <a:rPr lang="en-US" dirty="0" err="1"/>
              <a:t>là</a:t>
            </a:r>
            <a:r>
              <a:rPr lang="en-US" dirty="0"/>
              <a:t> </a:t>
            </a:r>
            <a:r>
              <a:rPr lang="en-US" dirty="0" err="1"/>
              <a:t>một</a:t>
            </a:r>
            <a:r>
              <a:rPr lang="en-US" dirty="0"/>
              <a:t> </a:t>
            </a:r>
            <a:r>
              <a:rPr lang="en-US" dirty="0" err="1"/>
              <a:t>phương</a:t>
            </a:r>
            <a:r>
              <a:rPr lang="en-US" dirty="0"/>
              <a:t> </a:t>
            </a:r>
            <a:r>
              <a:rPr lang="en-US" dirty="0" err="1"/>
              <a:t>pháp</a:t>
            </a:r>
            <a:r>
              <a:rPr lang="en-US" dirty="0"/>
              <a:t> </a:t>
            </a:r>
            <a:r>
              <a:rPr lang="en-US" dirty="0" err="1"/>
              <a:t>thêm</a:t>
            </a:r>
            <a:r>
              <a:rPr lang="en-US" dirty="0"/>
              <a:t> </a:t>
            </a:r>
            <a:r>
              <a:rPr lang="en-US" dirty="0" err="1"/>
              <a:t>thông</a:t>
            </a:r>
            <a:r>
              <a:rPr lang="en-US" dirty="0"/>
              <a:t> tin.</a:t>
            </a:r>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12</a:t>
            </a:fld>
            <a:endParaRPr lang="en-US"/>
          </a:p>
        </p:txBody>
      </p:sp>
      <p:grpSp>
        <p:nvGrpSpPr>
          <p:cNvPr id="15" name="Group 14"/>
          <p:cNvGrpSpPr/>
          <p:nvPr/>
        </p:nvGrpSpPr>
        <p:grpSpPr>
          <a:xfrm>
            <a:off x="457199" y="3197716"/>
            <a:ext cx="4312227" cy="996699"/>
            <a:chOff x="457199" y="3197716"/>
            <a:chExt cx="4312227" cy="996699"/>
          </a:xfrm>
        </p:grpSpPr>
        <p:pic>
          <p:nvPicPr>
            <p:cNvPr id="10" name="Picture 9"/>
            <p:cNvPicPr/>
            <p:nvPr/>
          </p:nvPicPr>
          <p:blipFill>
            <a:blip r:embed="rId3">
              <a:extLst>
                <a:ext uri="{28A0092B-C50C-407E-A947-70E740481C1C}">
                  <a14:useLocalDpi xmlns:a14="http://schemas.microsoft.com/office/drawing/2010/main" val="0"/>
                </a:ext>
              </a:extLst>
            </a:blip>
            <a:stretch>
              <a:fillRect/>
            </a:stretch>
          </p:blipFill>
          <p:spPr>
            <a:xfrm>
              <a:off x="457199" y="3197716"/>
              <a:ext cx="4312227" cy="560694"/>
            </a:xfrm>
            <a:prstGeom prst="rect">
              <a:avLst/>
            </a:prstGeom>
          </p:spPr>
        </p:pic>
        <p:pic>
          <p:nvPicPr>
            <p:cNvPr id="11" name="Picture 10"/>
            <p:cNvPicPr/>
            <p:nvPr/>
          </p:nvPicPr>
          <p:blipFill>
            <a:blip r:embed="rId4">
              <a:extLst>
                <a:ext uri="{28A0092B-C50C-407E-A947-70E740481C1C}">
                  <a14:useLocalDpi xmlns:a14="http://schemas.microsoft.com/office/drawing/2010/main" val="0"/>
                </a:ext>
              </a:extLst>
            </a:blip>
            <a:stretch>
              <a:fillRect/>
            </a:stretch>
          </p:blipFill>
          <p:spPr>
            <a:xfrm>
              <a:off x="457199" y="3758410"/>
              <a:ext cx="3837523" cy="436005"/>
            </a:xfrm>
            <a:prstGeom prst="rect">
              <a:avLst/>
            </a:prstGeom>
          </p:spPr>
        </p:pic>
      </p:grpSp>
      <p:grpSp>
        <p:nvGrpSpPr>
          <p:cNvPr id="12" name="Group 11"/>
          <p:cNvGrpSpPr/>
          <p:nvPr/>
        </p:nvGrpSpPr>
        <p:grpSpPr>
          <a:xfrm>
            <a:off x="4837198" y="3197716"/>
            <a:ext cx="4182110" cy="804685"/>
            <a:chOff x="4837198" y="3197716"/>
            <a:chExt cx="4182110" cy="804685"/>
          </a:xfrm>
        </p:grpSpPr>
        <p:pic>
          <p:nvPicPr>
            <p:cNvPr id="13" name="Picture 12"/>
            <p:cNvPicPr/>
            <p:nvPr/>
          </p:nvPicPr>
          <p:blipFill>
            <a:blip r:embed="rId5">
              <a:extLst>
                <a:ext uri="{28A0092B-C50C-407E-A947-70E740481C1C}">
                  <a14:useLocalDpi xmlns:a14="http://schemas.microsoft.com/office/drawing/2010/main" val="0"/>
                </a:ext>
              </a:extLst>
            </a:blip>
            <a:stretch>
              <a:fillRect/>
            </a:stretch>
          </p:blipFill>
          <p:spPr>
            <a:xfrm>
              <a:off x="4837198" y="3197716"/>
              <a:ext cx="4182110" cy="438150"/>
            </a:xfrm>
            <a:prstGeom prst="rect">
              <a:avLst/>
            </a:prstGeom>
          </p:spPr>
        </p:pic>
        <p:pic>
          <p:nvPicPr>
            <p:cNvPr id="14" name="Picture 13"/>
            <p:cNvPicPr/>
            <p:nvPr/>
          </p:nvPicPr>
          <p:blipFill>
            <a:blip r:embed="rId6">
              <a:extLst>
                <a:ext uri="{28A0092B-C50C-407E-A947-70E740481C1C}">
                  <a14:useLocalDpi xmlns:a14="http://schemas.microsoft.com/office/drawing/2010/main" val="0"/>
                </a:ext>
              </a:extLst>
            </a:blip>
            <a:stretch>
              <a:fillRect/>
            </a:stretch>
          </p:blipFill>
          <p:spPr>
            <a:xfrm>
              <a:off x="4837198" y="3743956"/>
              <a:ext cx="2997200" cy="258445"/>
            </a:xfrm>
            <a:prstGeom prst="rect">
              <a:avLst/>
            </a:prstGeom>
          </p:spPr>
        </p:pic>
      </p:grpSp>
      <p:sp>
        <p:nvSpPr>
          <p:cNvPr id="16" name="Rectangle 15"/>
          <p:cNvSpPr/>
          <p:nvPr/>
        </p:nvSpPr>
        <p:spPr>
          <a:xfrm>
            <a:off x="1233660" y="4121574"/>
            <a:ext cx="2284600" cy="307777"/>
          </a:xfrm>
          <a:prstGeom prst="rect">
            <a:avLst/>
          </a:prstGeom>
        </p:spPr>
        <p:txBody>
          <a:bodyPr wrap="none">
            <a:spAutoFit/>
          </a:bodyPr>
          <a:lstStyle/>
          <a:p>
            <a:r>
              <a:rPr lang="en-US" sz="1400" dirty="0" err="1">
                <a:latin typeface="Times New Roman" panose="02020603050405020304" pitchFamily="18" charset="0"/>
                <a:ea typeface="Calibri" panose="020F0502020204030204" pitchFamily="34" charset="0"/>
              </a:rPr>
              <a:t>Chú</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thích</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về</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nguồn</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thông</a:t>
            </a:r>
            <a:r>
              <a:rPr lang="en-US" sz="1400" dirty="0">
                <a:latin typeface="Times New Roman" panose="02020603050405020304" pitchFamily="18" charset="0"/>
                <a:ea typeface="Calibri" panose="020F0502020204030204" pitchFamily="34" charset="0"/>
              </a:rPr>
              <a:t> tin</a:t>
            </a:r>
            <a:endParaRPr lang="en-US" dirty="0"/>
          </a:p>
        </p:txBody>
      </p:sp>
      <p:sp>
        <p:nvSpPr>
          <p:cNvPr id="17" name="Rectangle 16"/>
          <p:cNvSpPr/>
          <p:nvPr/>
        </p:nvSpPr>
        <p:spPr>
          <a:xfrm>
            <a:off x="5617835" y="4110491"/>
            <a:ext cx="1980029" cy="307777"/>
          </a:xfrm>
          <a:prstGeom prst="rect">
            <a:avLst/>
          </a:prstGeom>
        </p:spPr>
        <p:txBody>
          <a:bodyPr wrap="none">
            <a:spAutoFit/>
          </a:bodyPr>
          <a:lstStyle/>
          <a:p>
            <a:r>
              <a:rPr lang="en-US" sz="1400" dirty="0" err="1">
                <a:latin typeface="Times New Roman" panose="02020603050405020304" pitchFamily="18" charset="0"/>
                <a:ea typeface="Calibri" panose="020F0502020204030204" pitchFamily="34" charset="0"/>
              </a:rPr>
              <a:t>Chú</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thích</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thêm</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thông</a:t>
            </a:r>
            <a:r>
              <a:rPr lang="en-US" sz="1400" dirty="0">
                <a:latin typeface="Times New Roman" panose="02020603050405020304" pitchFamily="18" charset="0"/>
                <a:ea typeface="Calibri" panose="020F0502020204030204" pitchFamily="34" charset="0"/>
              </a:rPr>
              <a:t> tin</a:t>
            </a:r>
            <a:endParaRPr lang="en-US" dirty="0"/>
          </a:p>
        </p:txBody>
      </p:sp>
    </p:spTree>
    <p:extLst>
      <p:ext uri="{BB962C8B-B14F-4D97-AF65-F5344CB8AC3E}">
        <p14:creationId xmlns:p14="http://schemas.microsoft.com/office/powerpoint/2010/main" val="2994426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r>
              <a:rPr lang="en-US" sz="2400" dirty="0" err="1"/>
              <a:t>Sử</a:t>
            </a:r>
            <a:r>
              <a:rPr lang="en-US" sz="2400" dirty="0"/>
              <a:t> </a:t>
            </a:r>
            <a:r>
              <a:rPr lang="en-US" sz="2400" dirty="0" err="1"/>
              <a:t>dụng</a:t>
            </a:r>
            <a:r>
              <a:rPr lang="en-US" sz="2400" dirty="0"/>
              <a:t> </a:t>
            </a:r>
            <a:r>
              <a:rPr lang="en-US" sz="2400" dirty="0" err="1"/>
              <a:t>chú</a:t>
            </a:r>
            <a:r>
              <a:rPr lang="en-US" sz="2400" dirty="0"/>
              <a:t> </a:t>
            </a:r>
            <a:r>
              <a:rPr lang="en-US" sz="2400" dirty="0" err="1"/>
              <a:t>thích</a:t>
            </a:r>
            <a:r>
              <a:rPr lang="en-US" sz="2400" dirty="0"/>
              <a:t> </a:t>
            </a:r>
            <a:r>
              <a:rPr lang="en-US" sz="2400" dirty="0" err="1"/>
              <a:t>chân</a:t>
            </a:r>
            <a:r>
              <a:rPr lang="en-US" sz="2400" dirty="0"/>
              <a:t> </a:t>
            </a:r>
            <a:r>
              <a:rPr lang="en-US" sz="2400" dirty="0" err="1"/>
              <a:t>trang</a:t>
            </a:r>
            <a:r>
              <a:rPr lang="en-US" sz="2400" dirty="0"/>
              <a:t> </a:t>
            </a:r>
            <a:r>
              <a:rPr lang="en-US" sz="2400" dirty="0" err="1"/>
              <a:t>hoặc</a:t>
            </a:r>
            <a:r>
              <a:rPr lang="en-US" sz="2400" dirty="0"/>
              <a:t> </a:t>
            </a:r>
            <a:r>
              <a:rPr lang="en-US" sz="2400" dirty="0" err="1"/>
              <a:t>cuối</a:t>
            </a:r>
            <a:r>
              <a:rPr lang="en-US" sz="2400" dirty="0"/>
              <a:t> </a:t>
            </a:r>
            <a:r>
              <a:rPr lang="en-US" sz="2400" dirty="0" err="1"/>
              <a:t>tài</a:t>
            </a:r>
            <a:r>
              <a:rPr lang="en-US" sz="2400" dirty="0"/>
              <a:t> </a:t>
            </a:r>
            <a:r>
              <a:rPr lang="en-US" sz="2400" dirty="0" err="1"/>
              <a:t>liệu</a:t>
            </a:r>
            <a:r>
              <a:rPr lang="en-US" sz="2400" dirty="0"/>
              <a:t> (Footnotes </a:t>
            </a:r>
            <a:r>
              <a:rPr lang="en-US" sz="2400" dirty="0" err="1"/>
              <a:t>hoặc</a:t>
            </a:r>
            <a:r>
              <a:rPr lang="en-US" sz="2400" dirty="0"/>
              <a:t> Endnotes)</a:t>
            </a:r>
          </a:p>
        </p:txBody>
      </p:sp>
      <p:sp>
        <p:nvSpPr>
          <p:cNvPr id="3" name="Content Placeholder 2"/>
          <p:cNvSpPr>
            <a:spLocks noGrp="1"/>
          </p:cNvSpPr>
          <p:nvPr>
            <p:ph type="body" sz="quarter" idx="13"/>
          </p:nvPr>
        </p:nvSpPr>
        <p:spPr>
          <a:xfrm>
            <a:off x="270165" y="987135"/>
            <a:ext cx="8650812" cy="3667991"/>
          </a:xfrm>
        </p:spPr>
        <p:txBody>
          <a:bodyPr anchor="t"/>
          <a:lstStyle/>
          <a:p>
            <a:pPr algn="just"/>
            <a:r>
              <a:rPr lang="en-US" dirty="0" err="1"/>
              <a:t>Các</a:t>
            </a:r>
            <a:r>
              <a:rPr lang="en-US" dirty="0"/>
              <a:t> </a:t>
            </a:r>
            <a:r>
              <a:rPr lang="en-US" dirty="0" err="1"/>
              <a:t>tùy</a:t>
            </a:r>
            <a:r>
              <a:rPr lang="en-US" dirty="0"/>
              <a:t> </a:t>
            </a:r>
            <a:r>
              <a:rPr lang="en-US" dirty="0" err="1"/>
              <a:t>chọn</a:t>
            </a:r>
            <a:r>
              <a:rPr lang="en-US" dirty="0"/>
              <a:t> </a:t>
            </a:r>
            <a:r>
              <a:rPr lang="en-US" dirty="0" err="1"/>
              <a:t>trong</a:t>
            </a:r>
            <a:r>
              <a:rPr lang="en-US" dirty="0"/>
              <a:t> </a:t>
            </a:r>
            <a:r>
              <a:rPr lang="en-US" dirty="0" err="1"/>
              <a:t>hộp</a:t>
            </a:r>
            <a:r>
              <a:rPr lang="en-US" dirty="0"/>
              <a:t> </a:t>
            </a:r>
            <a:r>
              <a:rPr lang="en-US" dirty="0" err="1"/>
              <a:t>thoại</a:t>
            </a:r>
            <a:r>
              <a:rPr lang="en-US" dirty="0"/>
              <a:t> </a:t>
            </a:r>
            <a:r>
              <a:rPr lang="en-US" b="1" dirty="0"/>
              <a:t>Footnote and Endnote</a:t>
            </a:r>
            <a:r>
              <a:rPr lang="en-US" dirty="0"/>
              <a:t> </a:t>
            </a:r>
            <a:r>
              <a:rPr lang="en-US" dirty="0" err="1"/>
              <a:t>có</a:t>
            </a:r>
            <a:r>
              <a:rPr lang="en-US" dirty="0"/>
              <a:t> </a:t>
            </a:r>
            <a:r>
              <a:rPr lang="en-US" dirty="0" err="1"/>
              <a:t>các</a:t>
            </a:r>
            <a:r>
              <a:rPr lang="en-US" dirty="0"/>
              <a:t> </a:t>
            </a:r>
            <a:r>
              <a:rPr lang="en-US" dirty="0" err="1"/>
              <a:t>chức</a:t>
            </a:r>
            <a:r>
              <a:rPr lang="en-US" dirty="0"/>
              <a:t> </a:t>
            </a:r>
            <a:r>
              <a:rPr lang="en-US" dirty="0" err="1"/>
              <a:t>năng</a:t>
            </a:r>
            <a:r>
              <a:rPr lang="en-US" dirty="0"/>
              <a:t> </a:t>
            </a:r>
            <a:r>
              <a:rPr lang="en-US" dirty="0" err="1"/>
              <a:t>như</a:t>
            </a:r>
            <a:r>
              <a:rPr lang="en-US" dirty="0"/>
              <a:t> </a:t>
            </a:r>
            <a:r>
              <a:rPr lang="en-US" dirty="0" err="1" smtClean="0"/>
              <a:t>sau</a:t>
            </a:r>
            <a:r>
              <a:rPr lang="en-US" dirty="0" smtClean="0"/>
              <a:t>:</a:t>
            </a:r>
            <a:endParaRPr lang="en-US"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85512198"/>
              </p:ext>
            </p:extLst>
          </p:nvPr>
        </p:nvGraphicFramePr>
        <p:xfrm>
          <a:off x="559186" y="1943532"/>
          <a:ext cx="8127613" cy="2711594"/>
        </p:xfrm>
        <a:graphic>
          <a:graphicData uri="http://schemas.openxmlformats.org/drawingml/2006/table">
            <a:tbl>
              <a:tblPr firstCol="1" bandRow="1">
                <a:tableStyleId>{5C22544A-7EE6-4342-B048-85BDC9FD1C3A}</a:tableStyleId>
              </a:tblPr>
              <a:tblGrid>
                <a:gridCol w="1780334">
                  <a:extLst>
                    <a:ext uri="{9D8B030D-6E8A-4147-A177-3AD203B41FA5}">
                      <a16:colId xmlns:a16="http://schemas.microsoft.com/office/drawing/2014/main" val="4106378150"/>
                    </a:ext>
                  </a:extLst>
                </a:gridCol>
                <a:gridCol w="6347279">
                  <a:extLst>
                    <a:ext uri="{9D8B030D-6E8A-4147-A177-3AD203B41FA5}">
                      <a16:colId xmlns:a16="http://schemas.microsoft.com/office/drawing/2014/main" val="4267211737"/>
                    </a:ext>
                  </a:extLst>
                </a:gridCol>
              </a:tblGrid>
              <a:tr h="487984">
                <a:tc>
                  <a:txBody>
                    <a:bodyPr/>
                    <a:lstStyle/>
                    <a:p>
                      <a:pPr marL="55245" marR="55245">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Location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55245" algn="just">
                        <a:lnSpc>
                          <a:spcPct val="100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Xác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định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vị</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của</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chú</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thích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chân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trang</a:t>
                      </a:r>
                      <a:r>
                        <a:rPr lang="en-CA" sz="1400" dirty="0">
                          <a:effectLst/>
                          <a:latin typeface="Times New Roman" panose="02020603050405020304" pitchFamily="18" charset="0"/>
                          <a:cs typeface="Times New Roman" panose="02020603050405020304" pitchFamily="18" charset="0"/>
                        </a:rPr>
                        <a:t> (Footnote) </a:t>
                      </a:r>
                      <a:r>
                        <a:rPr lang="en-CA" sz="1400" dirty="0" err="1">
                          <a:effectLst/>
                          <a:latin typeface="Times New Roman" panose="02020603050405020304" pitchFamily="18" charset="0"/>
                          <a:cs typeface="Times New Roman" panose="02020603050405020304" pitchFamily="18" charset="0"/>
                        </a:rPr>
                        <a:t>hoặc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chú</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thích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cuối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tài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liệu</a:t>
                      </a:r>
                      <a:r>
                        <a:rPr lang="en-CA" sz="1400" dirty="0">
                          <a:effectLst/>
                          <a:latin typeface="Times New Roman" panose="02020603050405020304" pitchFamily="18" charset="0"/>
                          <a:cs typeface="Times New Roman" panose="02020603050405020304" pitchFamily="18" charset="0"/>
                        </a:rPr>
                        <a:t> (Endnote).</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24520827"/>
                  </a:ext>
                </a:extLst>
              </a:tr>
              <a:tr h="1381522">
                <a:tc>
                  <a:txBody>
                    <a:bodyPr/>
                    <a:lstStyle/>
                    <a:p>
                      <a:pPr marL="55245" marR="55245">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Convert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55245" algn="just">
                        <a:lnSpc>
                          <a:spcPct val="100000"/>
                        </a:lnSpc>
                        <a:spcBef>
                          <a:spcPts val="300"/>
                        </a:spcBef>
                        <a:spcAft>
                          <a:spcPts val="300"/>
                        </a:spcAft>
                        <a:tabLst>
                          <a:tab pos="228600" algn="l"/>
                        </a:tabLst>
                      </a:pPr>
                      <a:r>
                        <a:rPr lang="en-CA" sz="1400" dirty="0">
                          <a:effectLst/>
                          <a:latin typeface="Times New Roman" panose="02020603050405020304" pitchFamily="18" charset="0"/>
                          <a:cs typeface="Times New Roman" panose="02020603050405020304" pitchFamily="18" charset="0"/>
                        </a:rPr>
                        <a:t>Cho </a:t>
                      </a:r>
                      <a:r>
                        <a:rPr lang="en-CA" sz="1400" dirty="0" err="1">
                          <a:effectLst/>
                          <a:latin typeface="Times New Roman" panose="02020603050405020304" pitchFamily="18" charset="0"/>
                          <a:cs typeface="Times New Roman" panose="02020603050405020304" pitchFamily="18" charset="0"/>
                        </a:rPr>
                        <a:t>phép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chuyển</a:t>
                      </a:r>
                      <a:r>
                        <a:rPr lang="en-CA" sz="1400" dirty="0">
                          <a:effectLst/>
                          <a:latin typeface="Times New Roman" panose="02020603050405020304" pitchFamily="18" charset="0"/>
                          <a:cs typeface="Times New Roman" panose="02020603050405020304" pitchFamily="18" charset="0"/>
                        </a:rPr>
                        <a:t> Footnote </a:t>
                      </a:r>
                      <a:r>
                        <a:rPr lang="en-CA" sz="1400" dirty="0" err="1">
                          <a:effectLst/>
                          <a:latin typeface="Times New Roman" panose="02020603050405020304" pitchFamily="18" charset="0"/>
                          <a:cs typeface="Times New Roman" panose="02020603050405020304" pitchFamily="18" charset="0"/>
                        </a:rPr>
                        <a:t>thành</a:t>
                      </a:r>
                      <a:r>
                        <a:rPr lang="en-CA" sz="1400" dirty="0">
                          <a:effectLst/>
                          <a:latin typeface="Times New Roman" panose="02020603050405020304" pitchFamily="18" charset="0"/>
                          <a:cs typeface="Times New Roman" panose="02020603050405020304" pitchFamily="18" charset="0"/>
                        </a:rPr>
                        <a:t> Endnote </a:t>
                      </a:r>
                      <a:r>
                        <a:rPr lang="en-CA" sz="1400" dirty="0" err="1">
                          <a:effectLst/>
                          <a:latin typeface="Times New Roman" panose="02020603050405020304" pitchFamily="18" charset="0"/>
                          <a:cs typeface="Times New Roman" panose="02020603050405020304" pitchFamily="18" charset="0"/>
                        </a:rPr>
                        <a:t>và</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ngược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lại</a:t>
                      </a:r>
                      <a:endParaRPr lang="en-US" sz="1400" dirty="0">
                        <a:effectLst/>
                        <a:latin typeface="Times New Roman" panose="02020603050405020304" pitchFamily="18" charset="0"/>
                        <a:cs typeface="Times New Roman" panose="02020603050405020304" pitchFamily="18" charset="0"/>
                      </a:endParaRPr>
                    </a:p>
                    <a:p>
                      <a:pPr marL="55245" marR="55245" algn="ctr">
                        <a:lnSpc>
                          <a:spcPct val="100000"/>
                        </a:lnSpc>
                        <a:spcBef>
                          <a:spcPts val="300"/>
                        </a:spcBef>
                        <a:spcAft>
                          <a:spcPts val="300"/>
                        </a:spcAft>
                        <a:tabLst>
                          <a:tab pos="228600" algn="l"/>
                        </a:tabLs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p>
                      <a:pPr marL="55245" marR="55245" algn="just">
                        <a:lnSpc>
                          <a:spcPct val="100000"/>
                        </a:lnSpc>
                        <a:spcBef>
                          <a:spcPts val="300"/>
                        </a:spcBef>
                        <a:spcAft>
                          <a:spcPts val="300"/>
                        </a:spcAft>
                        <a:tabLst>
                          <a:tab pos="228600" algn="l"/>
                        </a:tabLs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85424063"/>
                  </a:ext>
                </a:extLst>
              </a:tr>
              <a:tr h="603597">
                <a:tc>
                  <a:txBody>
                    <a:bodyPr/>
                    <a:lstStyle/>
                    <a:p>
                      <a:pPr marL="55245" marR="55245">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Format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55245" algn="just">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Chọn định dạng số hoặc dấu cho việc đánh số thứ tự Footnote/Endnote;</a:t>
                      </a:r>
                      <a:endParaRPr lang="en-US" sz="1400">
                        <a:effectLst/>
                        <a:latin typeface="Times New Roman" panose="02020603050405020304" pitchFamily="18" charset="0"/>
                        <a:cs typeface="Times New Roman" panose="02020603050405020304" pitchFamily="18" charset="0"/>
                      </a:endParaRPr>
                    </a:p>
                    <a:p>
                      <a:pPr marL="55245" marR="55245" algn="just">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Chọn số bắt đầu hoặc số tiếp tục cho Footnote/Endnote;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29327492"/>
                  </a:ext>
                </a:extLst>
              </a:tr>
              <a:tr h="238491">
                <a:tc>
                  <a:txBody>
                    <a:bodyPr/>
                    <a:lstStyle/>
                    <a:p>
                      <a:pPr marL="55245" marR="55245">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Apply</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55245" algn="just">
                        <a:lnSpc>
                          <a:spcPct val="100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Chọn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phạm</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vị</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áp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dụng</a:t>
                      </a:r>
                      <a:r>
                        <a:rPr lang="en-CA" sz="1400" dirty="0">
                          <a:effectLst/>
                          <a:latin typeface="Times New Roman" panose="02020603050405020304" pitchFamily="18" charset="0"/>
                          <a:cs typeface="Times New Roman" panose="02020603050405020304" pitchFamily="18" charset="0"/>
                        </a:rPr>
                        <a:t> Footnote/Endnote.</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75691360"/>
                  </a:ext>
                </a:extLst>
              </a:tr>
            </a:tbl>
          </a:graphicData>
        </a:graphic>
      </p:graphicFrame>
      <p:pic>
        <p:nvPicPr>
          <p:cNvPr id="15361" name="Picture 20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4763" y="2743633"/>
            <a:ext cx="1476375"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58176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pPr lvl="0"/>
            <a:r>
              <a:rPr lang="en-US" dirty="0" err="1"/>
              <a:t>Chèn</a:t>
            </a:r>
            <a:r>
              <a:rPr lang="en-US" dirty="0"/>
              <a:t> </a:t>
            </a:r>
            <a:r>
              <a:rPr lang="en-US" dirty="0" err="1"/>
              <a:t>nguồn</a:t>
            </a:r>
            <a:r>
              <a:rPr lang="en-US" dirty="0"/>
              <a:t> </a:t>
            </a:r>
            <a:r>
              <a:rPr lang="en-US" dirty="0" err="1"/>
              <a:t>trích</a:t>
            </a:r>
            <a:r>
              <a:rPr lang="en-US" dirty="0"/>
              <a:t> </a:t>
            </a:r>
            <a:r>
              <a:rPr lang="en-US" dirty="0" err="1"/>
              <a:t>dẫn</a:t>
            </a:r>
            <a:r>
              <a:rPr lang="en-US" dirty="0"/>
              <a:t> (Citation Sources)</a:t>
            </a:r>
          </a:p>
        </p:txBody>
      </p:sp>
      <p:sp>
        <p:nvSpPr>
          <p:cNvPr id="3" name="Content Placeholder 2"/>
          <p:cNvSpPr>
            <a:spLocks noGrp="1"/>
          </p:cNvSpPr>
          <p:nvPr>
            <p:ph type="body" sz="quarter" idx="13"/>
          </p:nvPr>
        </p:nvSpPr>
        <p:spPr>
          <a:xfrm>
            <a:off x="72736" y="987135"/>
            <a:ext cx="5527964" cy="3667991"/>
          </a:xfrm>
        </p:spPr>
        <p:txBody>
          <a:bodyPr anchor="t"/>
          <a:lstStyle/>
          <a:p>
            <a:pPr algn="just"/>
            <a:r>
              <a:rPr lang="en-US" sz="2200" dirty="0" err="1"/>
              <a:t>Trích</a:t>
            </a:r>
            <a:r>
              <a:rPr lang="en-US" sz="2200" dirty="0"/>
              <a:t> </a:t>
            </a:r>
            <a:r>
              <a:rPr lang="en-US" sz="2200" dirty="0" err="1"/>
              <a:t>dẫn</a:t>
            </a:r>
            <a:r>
              <a:rPr lang="en-US" sz="2200" dirty="0"/>
              <a:t> (</a:t>
            </a:r>
            <a:r>
              <a:rPr lang="en-US" sz="2200" b="1" dirty="0"/>
              <a:t>Citation</a:t>
            </a:r>
            <a:r>
              <a:rPr lang="en-US" sz="2200" dirty="0"/>
              <a:t>) </a:t>
            </a:r>
            <a:r>
              <a:rPr lang="en-US" sz="2200" dirty="0" err="1"/>
              <a:t>là</a:t>
            </a:r>
            <a:r>
              <a:rPr lang="en-US" sz="2200" dirty="0"/>
              <a:t> </a:t>
            </a:r>
            <a:r>
              <a:rPr lang="en-US" sz="2200" dirty="0" err="1"/>
              <a:t>nguồn</a:t>
            </a:r>
            <a:r>
              <a:rPr lang="en-US" sz="2200" dirty="0"/>
              <a:t> </a:t>
            </a:r>
            <a:r>
              <a:rPr lang="en-US" sz="2200" dirty="0" err="1"/>
              <a:t>tài</a:t>
            </a:r>
            <a:r>
              <a:rPr lang="en-US" sz="2200" dirty="0"/>
              <a:t> </a:t>
            </a:r>
            <a:r>
              <a:rPr lang="en-US" sz="2200" dirty="0" err="1"/>
              <a:t>liệu</a:t>
            </a:r>
            <a:r>
              <a:rPr lang="en-US" sz="2200" dirty="0"/>
              <a:t> </a:t>
            </a:r>
            <a:r>
              <a:rPr lang="en-US" sz="2200" dirty="0" err="1"/>
              <a:t>tham</a:t>
            </a:r>
            <a:r>
              <a:rPr lang="en-US" sz="2200" dirty="0"/>
              <a:t> </a:t>
            </a:r>
            <a:r>
              <a:rPr lang="en-US" sz="2200" dirty="0" err="1"/>
              <a:t>khảo</a:t>
            </a:r>
            <a:r>
              <a:rPr lang="en-US" sz="2200" dirty="0"/>
              <a:t> </a:t>
            </a:r>
            <a:r>
              <a:rPr lang="en-US" sz="2200" dirty="0" err="1"/>
              <a:t>được</a:t>
            </a:r>
            <a:r>
              <a:rPr lang="en-US" sz="2200" dirty="0"/>
              <a:t> </a:t>
            </a:r>
            <a:r>
              <a:rPr lang="en-US" sz="2200" dirty="0" err="1"/>
              <a:t>sử</a:t>
            </a:r>
            <a:r>
              <a:rPr lang="en-US" sz="2200" dirty="0"/>
              <a:t> </a:t>
            </a:r>
            <a:r>
              <a:rPr lang="en-US" sz="2200" dirty="0" err="1"/>
              <a:t>dụng</a:t>
            </a:r>
            <a:r>
              <a:rPr lang="en-US" sz="2200" dirty="0"/>
              <a:t> </a:t>
            </a:r>
            <a:r>
              <a:rPr lang="en-US" sz="2200" dirty="0" err="1"/>
              <a:t>hoặc</a:t>
            </a:r>
            <a:r>
              <a:rPr lang="en-US" sz="2200" dirty="0"/>
              <a:t> </a:t>
            </a:r>
            <a:r>
              <a:rPr lang="en-US" sz="2200" dirty="0" err="1"/>
              <a:t>trích</a:t>
            </a:r>
            <a:r>
              <a:rPr lang="en-US" sz="2200" dirty="0"/>
              <a:t> </a:t>
            </a:r>
            <a:r>
              <a:rPr lang="en-US" sz="2200" dirty="0" err="1"/>
              <a:t>dẫn</a:t>
            </a:r>
            <a:r>
              <a:rPr lang="en-US" sz="2200" dirty="0"/>
              <a:t> </a:t>
            </a:r>
            <a:r>
              <a:rPr lang="en-US" sz="2200" dirty="0" err="1"/>
              <a:t>trong</a:t>
            </a:r>
            <a:r>
              <a:rPr lang="en-US" sz="2200" dirty="0"/>
              <a:t> </a:t>
            </a:r>
            <a:r>
              <a:rPr lang="en-US" sz="2200" dirty="0" err="1"/>
              <a:t>tài</a:t>
            </a:r>
            <a:r>
              <a:rPr lang="en-US" sz="2200" dirty="0"/>
              <a:t> </a:t>
            </a:r>
            <a:r>
              <a:rPr lang="en-US" sz="2200" dirty="0" err="1" smtClean="0"/>
              <a:t>liệu</a:t>
            </a:r>
            <a:r>
              <a:rPr lang="en-US" sz="2200" dirty="0" smtClean="0"/>
              <a:t>.. </a:t>
            </a:r>
            <a:endParaRPr lang="en-US" sz="2200" dirty="0"/>
          </a:p>
          <a:p>
            <a:pPr algn="just"/>
            <a:r>
              <a:rPr lang="en-US" sz="2200" dirty="0" err="1"/>
              <a:t>Mục</a:t>
            </a:r>
            <a:r>
              <a:rPr lang="en-US" sz="2200" dirty="0"/>
              <a:t> </a:t>
            </a:r>
            <a:r>
              <a:rPr lang="en-US" sz="2200" dirty="0" err="1"/>
              <a:t>đích</a:t>
            </a:r>
            <a:r>
              <a:rPr lang="en-US" sz="2200" dirty="0"/>
              <a:t> </a:t>
            </a:r>
            <a:r>
              <a:rPr lang="en-US" sz="2200" dirty="0" err="1"/>
              <a:t>chính</a:t>
            </a:r>
            <a:r>
              <a:rPr lang="en-US" sz="2200" dirty="0"/>
              <a:t> </a:t>
            </a:r>
            <a:r>
              <a:rPr lang="en-US" sz="2200" dirty="0" err="1"/>
              <a:t>của</a:t>
            </a:r>
            <a:r>
              <a:rPr lang="en-US" sz="2200" dirty="0"/>
              <a:t> </a:t>
            </a:r>
            <a:r>
              <a:rPr lang="en-US" sz="2200" dirty="0" err="1"/>
              <a:t>việc</a:t>
            </a:r>
            <a:r>
              <a:rPr lang="en-US" sz="2200" dirty="0"/>
              <a:t> </a:t>
            </a:r>
            <a:r>
              <a:rPr lang="en-US" sz="2200" dirty="0" err="1"/>
              <a:t>sử</a:t>
            </a:r>
            <a:r>
              <a:rPr lang="en-US" sz="2200" dirty="0"/>
              <a:t> </a:t>
            </a:r>
            <a:r>
              <a:rPr lang="en-US" sz="2200" dirty="0" err="1"/>
              <a:t>dụng</a:t>
            </a:r>
            <a:r>
              <a:rPr lang="en-US" sz="2200" dirty="0"/>
              <a:t> </a:t>
            </a:r>
            <a:r>
              <a:rPr lang="en-US" sz="2200" dirty="0" err="1"/>
              <a:t>trích</a:t>
            </a:r>
            <a:r>
              <a:rPr lang="en-US" sz="2200" dirty="0"/>
              <a:t> </a:t>
            </a:r>
            <a:r>
              <a:rPr lang="en-US" sz="2200" dirty="0" err="1"/>
              <a:t>dẫn</a:t>
            </a:r>
            <a:r>
              <a:rPr lang="en-US" sz="2200" dirty="0"/>
              <a:t> </a:t>
            </a:r>
            <a:r>
              <a:rPr lang="en-US" sz="2200" dirty="0" err="1" smtClean="0"/>
              <a:t>là</a:t>
            </a:r>
            <a:r>
              <a:rPr lang="en-US" sz="2200" dirty="0" smtClean="0"/>
              <a:t>:</a:t>
            </a:r>
          </a:p>
          <a:p>
            <a:pPr lvl="1" algn="just"/>
            <a:r>
              <a:rPr lang="en-US" sz="2000" dirty="0" err="1"/>
              <a:t>Đ</a:t>
            </a:r>
            <a:r>
              <a:rPr lang="en-US" sz="2000" dirty="0" err="1" smtClean="0"/>
              <a:t>ể</a:t>
            </a:r>
            <a:r>
              <a:rPr lang="en-US" sz="2000" dirty="0" smtClean="0"/>
              <a:t> </a:t>
            </a:r>
            <a:r>
              <a:rPr lang="en-US" sz="2000" dirty="0" err="1"/>
              <a:t>đảm</a:t>
            </a:r>
            <a:r>
              <a:rPr lang="en-US" sz="2000" dirty="0"/>
              <a:t> </a:t>
            </a:r>
            <a:r>
              <a:rPr lang="en-US" sz="2000" dirty="0" err="1"/>
              <a:t>bảo</a:t>
            </a:r>
            <a:r>
              <a:rPr lang="en-US" sz="2000" dirty="0"/>
              <a:t> </a:t>
            </a:r>
            <a:r>
              <a:rPr lang="en-US" sz="2000" dirty="0" err="1"/>
              <a:t>sự</a:t>
            </a:r>
            <a:r>
              <a:rPr lang="en-US" sz="2000" dirty="0"/>
              <a:t> tin </a:t>
            </a:r>
            <a:r>
              <a:rPr lang="en-US" sz="2000" dirty="0" err="1"/>
              <a:t>tưởng</a:t>
            </a:r>
            <a:r>
              <a:rPr lang="en-US" sz="2000" dirty="0"/>
              <a:t> </a:t>
            </a:r>
            <a:r>
              <a:rPr lang="en-US" sz="2000" dirty="0" err="1"/>
              <a:t>vào</a:t>
            </a:r>
            <a:r>
              <a:rPr lang="en-US" sz="2000" dirty="0"/>
              <a:t> </a:t>
            </a:r>
            <a:r>
              <a:rPr lang="en-US" sz="2000" dirty="0" err="1"/>
              <a:t>các</a:t>
            </a:r>
            <a:r>
              <a:rPr lang="en-US" sz="2000" dirty="0"/>
              <a:t> </a:t>
            </a:r>
            <a:r>
              <a:rPr lang="en-US" sz="2000" dirty="0" err="1"/>
              <a:t>nội</a:t>
            </a:r>
            <a:r>
              <a:rPr lang="en-US" sz="2000" dirty="0"/>
              <a:t> dung </a:t>
            </a:r>
            <a:r>
              <a:rPr lang="en-US" sz="2000" dirty="0" err="1"/>
              <a:t>thông</a:t>
            </a:r>
            <a:r>
              <a:rPr lang="en-US" sz="2000" dirty="0"/>
              <a:t> tin </a:t>
            </a:r>
            <a:r>
              <a:rPr lang="en-US" sz="2000" dirty="0" err="1"/>
              <a:t>được</a:t>
            </a:r>
            <a:r>
              <a:rPr lang="en-US" sz="2000" dirty="0"/>
              <a:t> </a:t>
            </a:r>
            <a:r>
              <a:rPr lang="en-US" sz="2000" dirty="0" err="1"/>
              <a:t>cung</a:t>
            </a:r>
            <a:r>
              <a:rPr lang="en-US" sz="2000" dirty="0"/>
              <a:t> </a:t>
            </a:r>
            <a:r>
              <a:rPr lang="en-US" sz="2000" dirty="0" err="1"/>
              <a:t>cấp</a:t>
            </a:r>
            <a:r>
              <a:rPr lang="en-US" sz="2000" dirty="0"/>
              <a:t> </a:t>
            </a:r>
            <a:r>
              <a:rPr lang="en-US" sz="2000" dirty="0" err="1"/>
              <a:t>từ</a:t>
            </a:r>
            <a:r>
              <a:rPr lang="en-US" sz="2000" dirty="0"/>
              <a:t> </a:t>
            </a:r>
            <a:r>
              <a:rPr lang="en-US" sz="2000" dirty="0" err="1"/>
              <a:t>các</a:t>
            </a:r>
            <a:r>
              <a:rPr lang="en-US" sz="2000" dirty="0"/>
              <a:t> </a:t>
            </a:r>
            <a:r>
              <a:rPr lang="en-US" sz="2000" dirty="0" err="1"/>
              <a:t>nguồn</a:t>
            </a:r>
            <a:r>
              <a:rPr lang="en-US" sz="2000" dirty="0"/>
              <a:t> </a:t>
            </a:r>
            <a:r>
              <a:rPr lang="en-US" sz="2000" dirty="0" err="1"/>
              <a:t>tham</a:t>
            </a:r>
            <a:r>
              <a:rPr lang="en-US" sz="2000" dirty="0"/>
              <a:t> </a:t>
            </a:r>
            <a:r>
              <a:rPr lang="en-US" sz="2000" dirty="0" err="1" smtClean="0"/>
              <a:t>khảo</a:t>
            </a:r>
            <a:r>
              <a:rPr lang="en-US" sz="2000" dirty="0" smtClean="0"/>
              <a:t>;</a:t>
            </a:r>
          </a:p>
          <a:p>
            <a:pPr lvl="1" algn="just"/>
            <a:r>
              <a:rPr lang="en-US" sz="2000" dirty="0" err="1" smtClean="0"/>
              <a:t>Cung</a:t>
            </a:r>
            <a:r>
              <a:rPr lang="en-US" sz="2000" dirty="0" smtClean="0"/>
              <a:t> </a:t>
            </a:r>
            <a:r>
              <a:rPr lang="en-US" sz="2000" dirty="0" err="1"/>
              <a:t>cấp</a:t>
            </a:r>
            <a:r>
              <a:rPr lang="en-US" sz="2000" dirty="0"/>
              <a:t> </a:t>
            </a:r>
            <a:r>
              <a:rPr lang="en-US" sz="2000" dirty="0" err="1"/>
              <a:t>cho</a:t>
            </a:r>
            <a:r>
              <a:rPr lang="en-US" sz="2000" dirty="0"/>
              <a:t> </a:t>
            </a:r>
            <a:r>
              <a:rPr lang="en-US" sz="2000" dirty="0" err="1"/>
              <a:t>người</a:t>
            </a:r>
            <a:r>
              <a:rPr lang="en-US" sz="2000" dirty="0"/>
              <a:t> </a:t>
            </a:r>
            <a:r>
              <a:rPr lang="en-US" sz="2000" dirty="0" err="1"/>
              <a:t>đọc</a:t>
            </a:r>
            <a:r>
              <a:rPr lang="en-US" sz="2000" dirty="0"/>
              <a:t> </a:t>
            </a:r>
            <a:r>
              <a:rPr lang="en-US" sz="2000" dirty="0" err="1"/>
              <a:t>có</a:t>
            </a:r>
            <a:r>
              <a:rPr lang="en-US" sz="2000" dirty="0"/>
              <a:t> </a:t>
            </a:r>
            <a:r>
              <a:rPr lang="en-US" sz="2000" dirty="0" err="1"/>
              <a:t>cơ</a:t>
            </a:r>
            <a:r>
              <a:rPr lang="en-US" sz="2000" dirty="0"/>
              <a:t> </a:t>
            </a:r>
            <a:r>
              <a:rPr lang="en-US" sz="2000" dirty="0" err="1"/>
              <a:t>sở</a:t>
            </a:r>
            <a:r>
              <a:rPr lang="en-US" sz="2000" dirty="0"/>
              <a:t> </a:t>
            </a:r>
            <a:r>
              <a:rPr lang="en-US" sz="2000" dirty="0" err="1"/>
              <a:t>xác</a:t>
            </a:r>
            <a:r>
              <a:rPr lang="en-US" sz="2000" dirty="0"/>
              <a:t> </a:t>
            </a:r>
            <a:r>
              <a:rPr lang="en-US" sz="2000" dirty="0" err="1"/>
              <a:t>định</a:t>
            </a:r>
            <a:r>
              <a:rPr lang="en-US" sz="2000" dirty="0"/>
              <a:t> </a:t>
            </a:r>
            <a:r>
              <a:rPr lang="en-US" sz="2000" dirty="0" err="1"/>
              <a:t>xem</a:t>
            </a:r>
            <a:r>
              <a:rPr lang="en-US" sz="2000" dirty="0"/>
              <a:t> </a:t>
            </a:r>
            <a:r>
              <a:rPr lang="en-US" sz="2000" dirty="0" err="1"/>
              <a:t>tài</a:t>
            </a:r>
            <a:r>
              <a:rPr lang="en-US" sz="2000" dirty="0"/>
              <a:t> </a:t>
            </a:r>
            <a:r>
              <a:rPr lang="en-US" sz="2000" dirty="0" err="1"/>
              <a:t>liệu</a:t>
            </a:r>
            <a:r>
              <a:rPr lang="en-US" sz="2000" dirty="0"/>
              <a:t> </a:t>
            </a:r>
            <a:r>
              <a:rPr lang="en-US" sz="2000" dirty="0" err="1"/>
              <a:t>được</a:t>
            </a:r>
            <a:r>
              <a:rPr lang="en-US" sz="2000" dirty="0"/>
              <a:t> </a:t>
            </a:r>
            <a:r>
              <a:rPr lang="en-US" sz="2000" dirty="0" err="1"/>
              <a:t>tham</a:t>
            </a:r>
            <a:r>
              <a:rPr lang="en-US" sz="2000" dirty="0"/>
              <a:t> </a:t>
            </a:r>
            <a:r>
              <a:rPr lang="en-US" sz="2000" dirty="0" err="1"/>
              <a:t>khảo</a:t>
            </a:r>
            <a:r>
              <a:rPr lang="en-US" sz="2000" dirty="0"/>
              <a:t> </a:t>
            </a:r>
            <a:r>
              <a:rPr lang="en-US" sz="2000" dirty="0" err="1"/>
              <a:t>có</a:t>
            </a:r>
            <a:r>
              <a:rPr lang="en-US" sz="2000" dirty="0"/>
              <a:t> </a:t>
            </a:r>
            <a:r>
              <a:rPr lang="en-US" sz="2000" dirty="0" err="1"/>
              <a:t>hỗ</a:t>
            </a:r>
            <a:r>
              <a:rPr lang="en-US" sz="2000" dirty="0"/>
              <a:t> </a:t>
            </a:r>
            <a:r>
              <a:rPr lang="en-US" sz="2000" dirty="0" err="1"/>
              <a:t>trợ</a:t>
            </a:r>
            <a:r>
              <a:rPr lang="en-US" sz="2000" dirty="0"/>
              <a:t> </a:t>
            </a:r>
            <a:r>
              <a:rPr lang="en-US" sz="2000" dirty="0" err="1"/>
              <a:t>các</a:t>
            </a:r>
            <a:r>
              <a:rPr lang="en-US" sz="2000" dirty="0"/>
              <a:t> </a:t>
            </a:r>
            <a:r>
              <a:rPr lang="en-US" sz="2000" dirty="0" err="1"/>
              <a:t>vấn</a:t>
            </a:r>
            <a:r>
              <a:rPr lang="en-US" sz="2000" dirty="0"/>
              <a:t> </a:t>
            </a:r>
            <a:r>
              <a:rPr lang="en-US" sz="2000" dirty="0" err="1"/>
              <a:t>đề</a:t>
            </a:r>
            <a:r>
              <a:rPr lang="en-US" sz="2000" dirty="0"/>
              <a:t> </a:t>
            </a:r>
            <a:r>
              <a:rPr lang="en-US" sz="2000" dirty="0" err="1"/>
              <a:t>được</a:t>
            </a:r>
            <a:r>
              <a:rPr lang="en-US" sz="2000" dirty="0"/>
              <a:t> </a:t>
            </a:r>
            <a:r>
              <a:rPr lang="en-US" sz="2000" dirty="0" err="1"/>
              <a:t>nêu</a:t>
            </a:r>
            <a:r>
              <a:rPr lang="en-US" sz="2000" dirty="0"/>
              <a:t> </a:t>
            </a:r>
            <a:r>
              <a:rPr lang="en-US" sz="2000" dirty="0" err="1"/>
              <a:t>ra</a:t>
            </a:r>
            <a:r>
              <a:rPr lang="en-US" sz="2000" dirty="0"/>
              <a:t> </a:t>
            </a:r>
            <a:r>
              <a:rPr lang="en-US" sz="2000" dirty="0" err="1"/>
              <a:t>trong</a:t>
            </a:r>
            <a:r>
              <a:rPr lang="en-US" sz="2000" dirty="0"/>
              <a:t> </a:t>
            </a:r>
            <a:r>
              <a:rPr lang="en-US" sz="2000" dirty="0" err="1"/>
              <a:t>tài</a:t>
            </a:r>
            <a:r>
              <a:rPr lang="en-US" sz="2000" dirty="0"/>
              <a:t> </a:t>
            </a:r>
            <a:r>
              <a:rPr lang="en-US" sz="2000" dirty="0" err="1"/>
              <a:t>liệu</a:t>
            </a:r>
            <a:r>
              <a:rPr lang="en-US" sz="2000" dirty="0"/>
              <a:t> hay </a:t>
            </a:r>
            <a:r>
              <a:rPr lang="en-US" sz="2000" dirty="0" err="1"/>
              <a:t>không</a:t>
            </a:r>
            <a:r>
              <a:rPr lang="en-US" sz="2000" dirty="0"/>
              <a:t>.</a:t>
            </a:r>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14</a:t>
            </a:fld>
            <a:endParaRPr lang="en-US"/>
          </a:p>
        </p:txBody>
      </p:sp>
      <p:pic>
        <p:nvPicPr>
          <p:cNvPr id="9" name="Picture 8"/>
          <p:cNvPicPr/>
          <p:nvPr/>
        </p:nvPicPr>
        <p:blipFill rotWithShape="1">
          <a:blip r:embed="rId3" cstate="print">
            <a:extLst>
              <a:ext uri="{28A0092B-C50C-407E-A947-70E740481C1C}">
                <a14:useLocalDpi xmlns:a14="http://schemas.microsoft.com/office/drawing/2010/main" val="0"/>
              </a:ext>
            </a:extLst>
          </a:blip>
          <a:srcRect/>
          <a:stretch/>
        </p:blipFill>
        <p:spPr bwMode="auto">
          <a:xfrm>
            <a:off x="5600700" y="2202873"/>
            <a:ext cx="3418608" cy="1684612"/>
          </a:xfrm>
          <a:prstGeom prst="rect">
            <a:avLst/>
          </a:prstGeom>
          <a:ln w="9525" cap="flat" cmpd="sng" algn="ctr">
            <a:solidFill>
              <a:sysClr val="windowText" lastClr="000000">
                <a:lumMod val="50000"/>
                <a:lumOff val="50000"/>
              </a:sysClr>
            </a:solidFill>
            <a:prstDash val="solid"/>
            <a:round/>
            <a:headEnd type="none" w="med" len="med"/>
            <a:tailEnd type="none" w="med" len="med"/>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703003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pPr lvl="0"/>
            <a:r>
              <a:rPr lang="en-US" dirty="0" err="1"/>
              <a:t>Chèn</a:t>
            </a:r>
            <a:r>
              <a:rPr lang="en-US" dirty="0"/>
              <a:t> </a:t>
            </a:r>
            <a:r>
              <a:rPr lang="en-US" dirty="0" err="1"/>
              <a:t>nguồn</a:t>
            </a:r>
            <a:r>
              <a:rPr lang="en-US" dirty="0"/>
              <a:t> </a:t>
            </a:r>
            <a:r>
              <a:rPr lang="en-US" dirty="0" err="1"/>
              <a:t>trích</a:t>
            </a:r>
            <a:r>
              <a:rPr lang="en-US" dirty="0"/>
              <a:t> </a:t>
            </a:r>
            <a:r>
              <a:rPr lang="en-US" dirty="0" err="1"/>
              <a:t>dẫn</a:t>
            </a:r>
            <a:r>
              <a:rPr lang="en-US" dirty="0"/>
              <a:t> (Citation Sources)</a:t>
            </a:r>
          </a:p>
        </p:txBody>
      </p:sp>
      <p:sp>
        <p:nvSpPr>
          <p:cNvPr id="3" name="Content Placeholder 2"/>
          <p:cNvSpPr>
            <a:spLocks noGrp="1"/>
          </p:cNvSpPr>
          <p:nvPr>
            <p:ph type="body" sz="quarter" idx="13"/>
          </p:nvPr>
        </p:nvSpPr>
        <p:spPr>
          <a:xfrm>
            <a:off x="72735" y="987135"/>
            <a:ext cx="6878783" cy="3667991"/>
          </a:xfrm>
        </p:spPr>
        <p:txBody>
          <a:bodyPr anchor="t"/>
          <a:lstStyle/>
          <a:p>
            <a:pPr algn="just"/>
            <a:r>
              <a:rPr lang="en-US" dirty="0"/>
              <a:t>Word </a:t>
            </a:r>
            <a:r>
              <a:rPr lang="en-US" dirty="0" err="1"/>
              <a:t>bao</a:t>
            </a:r>
            <a:r>
              <a:rPr lang="en-US" dirty="0"/>
              <a:t> </a:t>
            </a:r>
            <a:r>
              <a:rPr lang="en-US" dirty="0" err="1"/>
              <a:t>gồm</a:t>
            </a:r>
            <a:r>
              <a:rPr lang="en-US" dirty="0"/>
              <a:t> </a:t>
            </a:r>
            <a:r>
              <a:rPr lang="en-US" dirty="0" err="1"/>
              <a:t>một</a:t>
            </a:r>
            <a:r>
              <a:rPr lang="en-US" dirty="0"/>
              <a:t> </a:t>
            </a:r>
            <a:r>
              <a:rPr lang="en-US" dirty="0" err="1"/>
              <a:t>số</a:t>
            </a:r>
            <a:r>
              <a:rPr lang="en-US" dirty="0"/>
              <a:t> </a:t>
            </a:r>
            <a:r>
              <a:rPr lang="en-US" dirty="0" err="1"/>
              <a:t>kiểu</a:t>
            </a:r>
            <a:r>
              <a:rPr lang="en-US" dirty="0"/>
              <a:t> </a:t>
            </a:r>
            <a:r>
              <a:rPr lang="en-US" dirty="0" err="1"/>
              <a:t>trình</a:t>
            </a:r>
            <a:r>
              <a:rPr lang="en-US" dirty="0"/>
              <a:t> </a:t>
            </a:r>
            <a:r>
              <a:rPr lang="en-US" dirty="0" err="1"/>
              <a:t>bày</a:t>
            </a:r>
            <a:r>
              <a:rPr lang="en-US" dirty="0"/>
              <a:t> </a:t>
            </a:r>
            <a:r>
              <a:rPr lang="en-US" dirty="0" err="1"/>
              <a:t>trích</a:t>
            </a:r>
            <a:r>
              <a:rPr lang="en-US" dirty="0"/>
              <a:t> </a:t>
            </a:r>
            <a:r>
              <a:rPr lang="en-US" dirty="0" err="1"/>
              <a:t>dẫn</a:t>
            </a:r>
            <a:r>
              <a:rPr lang="en-US" dirty="0"/>
              <a:t> </a:t>
            </a:r>
            <a:r>
              <a:rPr lang="en-US" dirty="0" err="1"/>
              <a:t>chấp</a:t>
            </a:r>
            <a:r>
              <a:rPr lang="en-US" dirty="0"/>
              <a:t> </a:t>
            </a:r>
            <a:r>
              <a:rPr lang="en-US" dirty="0" err="1"/>
              <a:t>nhận</a:t>
            </a:r>
            <a:r>
              <a:rPr lang="en-US" dirty="0"/>
              <a:t> </a:t>
            </a:r>
            <a:r>
              <a:rPr lang="en-US" dirty="0" err="1"/>
              <a:t>rộng</a:t>
            </a:r>
            <a:r>
              <a:rPr lang="en-US" dirty="0"/>
              <a:t> </a:t>
            </a:r>
            <a:r>
              <a:rPr lang="en-US" dirty="0" err="1" smtClean="0"/>
              <a:t>rãi</a:t>
            </a:r>
            <a:r>
              <a:rPr lang="en-US" dirty="0" smtClean="0"/>
              <a:t>. </a:t>
            </a:r>
            <a:r>
              <a:rPr lang="en-US" dirty="0" err="1"/>
              <a:t>Những</a:t>
            </a:r>
            <a:r>
              <a:rPr lang="en-US" dirty="0"/>
              <a:t> </a:t>
            </a:r>
            <a:r>
              <a:rPr lang="en-US" dirty="0" err="1"/>
              <a:t>kiểu</a:t>
            </a:r>
            <a:r>
              <a:rPr lang="en-US" dirty="0"/>
              <a:t> </a:t>
            </a:r>
            <a:r>
              <a:rPr lang="en-US" dirty="0" err="1"/>
              <a:t>trình</a:t>
            </a:r>
            <a:r>
              <a:rPr lang="en-US" dirty="0"/>
              <a:t> </a:t>
            </a:r>
            <a:r>
              <a:rPr lang="en-US" dirty="0" err="1"/>
              <a:t>bày</a:t>
            </a:r>
            <a:r>
              <a:rPr lang="en-US" dirty="0"/>
              <a:t> </a:t>
            </a:r>
            <a:r>
              <a:rPr lang="en-US" dirty="0" err="1"/>
              <a:t>trích</a:t>
            </a:r>
            <a:r>
              <a:rPr lang="en-US" dirty="0"/>
              <a:t> </a:t>
            </a:r>
            <a:r>
              <a:rPr lang="en-US" dirty="0" err="1"/>
              <a:t>dẫn</a:t>
            </a:r>
            <a:r>
              <a:rPr lang="en-US" dirty="0"/>
              <a:t> </a:t>
            </a:r>
            <a:r>
              <a:rPr lang="en-US" dirty="0" err="1"/>
              <a:t>này</a:t>
            </a:r>
            <a:r>
              <a:rPr lang="en-US" dirty="0"/>
              <a:t> </a:t>
            </a:r>
            <a:r>
              <a:rPr lang="en-US" dirty="0" err="1"/>
              <a:t>bao</a:t>
            </a:r>
            <a:r>
              <a:rPr lang="en-US" dirty="0"/>
              <a:t> </a:t>
            </a:r>
            <a:r>
              <a:rPr lang="en-US" dirty="0" err="1" smtClean="0"/>
              <a:t>gồm</a:t>
            </a:r>
            <a:r>
              <a:rPr lang="en-US" dirty="0" smtClean="0"/>
              <a:t>:</a:t>
            </a:r>
            <a:endParaRPr lang="en-US" sz="2000"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15</a:t>
            </a:fld>
            <a:endParaRPr lang="en-US"/>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7073350" y="987135"/>
            <a:ext cx="1605915" cy="3557270"/>
          </a:xfrm>
          <a:prstGeom prst="rect">
            <a:avLst/>
          </a:prstGeom>
          <a:noFill/>
          <a:ln>
            <a:noFill/>
          </a:ln>
        </p:spPr>
      </p:pic>
      <p:graphicFrame>
        <p:nvGraphicFramePr>
          <p:cNvPr id="7" name="Table 6"/>
          <p:cNvGraphicFramePr>
            <a:graphicFrameLocks noGrp="1"/>
          </p:cNvGraphicFramePr>
          <p:nvPr>
            <p:extLst>
              <p:ext uri="{D42A27DB-BD31-4B8C-83A1-F6EECF244321}">
                <p14:modId xmlns:p14="http://schemas.microsoft.com/office/powerpoint/2010/main" val="2192003472"/>
              </p:ext>
            </p:extLst>
          </p:nvPr>
        </p:nvGraphicFramePr>
        <p:xfrm>
          <a:off x="457200" y="2161854"/>
          <a:ext cx="6494318" cy="2493271"/>
        </p:xfrm>
        <a:graphic>
          <a:graphicData uri="http://schemas.openxmlformats.org/drawingml/2006/table">
            <a:tbl>
              <a:tblPr firstCol="1" bandRow="1">
                <a:tableStyleId>{5C22544A-7EE6-4342-B048-85BDC9FD1C3A}</a:tableStyleId>
              </a:tblPr>
              <a:tblGrid>
                <a:gridCol w="1009727">
                  <a:extLst>
                    <a:ext uri="{9D8B030D-6E8A-4147-A177-3AD203B41FA5}">
                      <a16:colId xmlns:a16="http://schemas.microsoft.com/office/drawing/2014/main" val="2636231609"/>
                    </a:ext>
                  </a:extLst>
                </a:gridCol>
                <a:gridCol w="5484591">
                  <a:extLst>
                    <a:ext uri="{9D8B030D-6E8A-4147-A177-3AD203B41FA5}">
                      <a16:colId xmlns:a16="http://schemas.microsoft.com/office/drawing/2014/main" val="3816157306"/>
                    </a:ext>
                  </a:extLst>
                </a:gridCol>
              </a:tblGrid>
              <a:tr h="685363">
                <a:tc>
                  <a:txBody>
                    <a:bodyPr/>
                    <a:lstStyle/>
                    <a:p>
                      <a:pPr marL="55245" marR="0">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APA</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00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Hiệp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hội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tâm</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lý</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Mỹ</a:t>
                      </a:r>
                      <a:r>
                        <a:rPr lang="en-CA" sz="1400" dirty="0">
                          <a:effectLst/>
                          <a:latin typeface="Times New Roman" panose="02020603050405020304" pitchFamily="18" charset="0"/>
                          <a:cs typeface="Times New Roman" panose="02020603050405020304" pitchFamily="18" charset="0"/>
                        </a:rPr>
                        <a:t> (American Psychological Association);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chủ</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yếu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thông</a:t>
                      </a:r>
                      <a:r>
                        <a:rPr lang="en-CA" sz="1400" dirty="0">
                          <a:effectLst/>
                          <a:latin typeface="Times New Roman" panose="02020603050405020304" pitchFamily="18" charset="0"/>
                          <a:cs typeface="Times New Roman" panose="02020603050405020304" pitchFamily="18" charset="0"/>
                        </a:rPr>
                        <a:t> tin </a:t>
                      </a:r>
                      <a:r>
                        <a:rPr lang="en-CA" sz="1400" dirty="0" err="1">
                          <a:effectLst/>
                          <a:latin typeface="Times New Roman" panose="02020603050405020304" pitchFamily="18" charset="0"/>
                          <a:cs typeface="Times New Roman" panose="02020603050405020304" pitchFamily="18" charset="0"/>
                        </a:rPr>
                        <a:t>liên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quan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đến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tâm</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lý</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học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giáo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hoặc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khoa</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học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xã</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hội</a:t>
                      </a:r>
                      <a:r>
                        <a:rPr lang="en-CA" sz="14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78471639"/>
                  </a:ext>
                </a:extLst>
              </a:tr>
              <a:tr h="451977">
                <a:tc>
                  <a:txBody>
                    <a:bodyPr/>
                    <a:lstStyle/>
                    <a:p>
                      <a:pPr marL="55245" marR="0">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Chicago</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00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trong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ngành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xuất</a:t>
                      </a:r>
                      <a:r>
                        <a:rPr lang="en-CA" sz="1400" dirty="0">
                          <a:effectLst/>
                          <a:latin typeface="Times New Roman" panose="02020603050405020304" pitchFamily="18" charset="0"/>
                          <a:cs typeface="Times New Roman" panose="02020603050405020304" pitchFamily="18" charset="0"/>
                        </a:rPr>
                        <a:t> bản </a:t>
                      </a:r>
                      <a:r>
                        <a:rPr lang="en-CA" sz="1400" dirty="0" err="1">
                          <a:effectLst/>
                          <a:latin typeface="Times New Roman" panose="02020603050405020304" pitchFamily="18" charset="0"/>
                          <a:cs typeface="Times New Roman" panose="02020603050405020304" pitchFamily="18" charset="0"/>
                        </a:rPr>
                        <a:t>cho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tất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cả</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phẩm</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đã</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xuất</a:t>
                      </a:r>
                      <a:r>
                        <a:rPr lang="en-CA" sz="1400" dirty="0">
                          <a:effectLst/>
                          <a:latin typeface="Times New Roman" panose="02020603050405020304" pitchFamily="18" charset="0"/>
                          <a:cs typeface="Times New Roman" panose="02020603050405020304" pitchFamily="18" charset="0"/>
                        </a:rPr>
                        <a:t> bản </a:t>
                      </a:r>
                      <a:r>
                        <a:rPr lang="en-CA" sz="1400" dirty="0" err="1">
                          <a:effectLst/>
                          <a:latin typeface="Times New Roman" panose="02020603050405020304" pitchFamily="18" charset="0"/>
                          <a:cs typeface="Times New Roman" panose="02020603050405020304" pitchFamily="18" charset="0"/>
                        </a:rPr>
                        <a:t>như</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sách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tạp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báo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hoặc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ấn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phẩm</a:t>
                      </a:r>
                      <a:r>
                        <a:rPr lang="en-CA" sz="1400" dirty="0">
                          <a:effectLst/>
                          <a:latin typeface="Times New Roman" panose="02020603050405020304" pitchFamily="18" charset="0"/>
                          <a:cs typeface="Times New Roman" panose="02020603050405020304" pitchFamily="18" charset="0"/>
                        </a:rPr>
                        <a:t> phi </a:t>
                      </a:r>
                      <a:r>
                        <a:rPr lang="en-CA" sz="1400" dirty="0" err="1">
                          <a:effectLst/>
                          <a:latin typeface="Times New Roman" panose="02020603050405020304" pitchFamily="18" charset="0"/>
                          <a:cs typeface="Times New Roman" panose="02020603050405020304" pitchFamily="18" charset="0"/>
                        </a:rPr>
                        <a:t>học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thuật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khác</a:t>
                      </a:r>
                      <a:r>
                        <a:rPr lang="en-CA" sz="14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95472269"/>
                  </a:ext>
                </a:extLst>
              </a:tr>
              <a:tr h="451977">
                <a:tc>
                  <a:txBody>
                    <a:bodyPr/>
                    <a:lstStyle/>
                    <a:p>
                      <a:pPr marL="55245" marR="0">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GB7714</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Tiêu chuẩn quốc gia Trung Quốc để tham khảo thư loại hoặc trích dẫn.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098733903"/>
                  </a:ext>
                </a:extLst>
              </a:tr>
              <a:tr h="451977">
                <a:tc>
                  <a:txBody>
                    <a:bodyPr/>
                    <a:lstStyle/>
                    <a:p>
                      <a:pPr marL="55245" marR="0">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GOST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Các tiêu chuẩn được sử dụng ở Châu Âu và Châu Á để tham khảo thông tin kỹ thuật.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795947759"/>
                  </a:ext>
                </a:extLst>
              </a:tr>
              <a:tr h="451977">
                <a:tc>
                  <a:txBody>
                    <a:bodyPr/>
                    <a:lstStyle/>
                    <a:p>
                      <a:pPr marL="55245" marR="0">
                        <a:lnSpc>
                          <a:spcPct val="100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Harvard</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00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Kiểu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tham</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chiếu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thực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hiện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bởi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Đại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học</a:t>
                      </a:r>
                      <a:r>
                        <a:rPr lang="en-CA" sz="1400" dirty="0">
                          <a:effectLst/>
                          <a:latin typeface="Times New Roman" panose="02020603050405020304" pitchFamily="18" charset="0"/>
                          <a:cs typeface="Times New Roman" panose="02020603050405020304" pitchFamily="18" charset="0"/>
                        </a:rPr>
                        <a:t> Harvard </a:t>
                      </a:r>
                      <a:r>
                        <a:rPr lang="en-CA" sz="1400" dirty="0" err="1">
                          <a:effectLst/>
                          <a:latin typeface="Times New Roman" panose="02020603050405020304" pitchFamily="18" charset="0"/>
                          <a:cs typeface="Times New Roman" panose="02020603050405020304" pitchFamily="18" charset="0"/>
                        </a:rPr>
                        <a:t>và</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Đại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học</a:t>
                      </a:r>
                      <a:r>
                        <a:rPr lang="en-CA" sz="1400" dirty="0">
                          <a:effectLst/>
                          <a:latin typeface="Times New Roman" panose="02020603050405020304" pitchFamily="18" charset="0"/>
                          <a:cs typeface="Times New Roman" panose="02020603050405020304" pitchFamily="18" charset="0"/>
                        </a:rPr>
                        <a:t> Anglia Ruskin.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48027099"/>
                  </a:ext>
                </a:extLst>
              </a:tr>
            </a:tbl>
          </a:graphicData>
        </a:graphic>
      </p:graphicFrame>
    </p:spTree>
    <p:extLst>
      <p:ext uri="{BB962C8B-B14F-4D97-AF65-F5344CB8AC3E}">
        <p14:creationId xmlns:p14="http://schemas.microsoft.com/office/powerpoint/2010/main" val="26126129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pPr lvl="0"/>
            <a:r>
              <a:rPr lang="en-US" dirty="0" err="1"/>
              <a:t>Chèn</a:t>
            </a:r>
            <a:r>
              <a:rPr lang="en-US" dirty="0"/>
              <a:t> </a:t>
            </a:r>
            <a:r>
              <a:rPr lang="en-US" dirty="0" err="1"/>
              <a:t>nguồn</a:t>
            </a:r>
            <a:r>
              <a:rPr lang="en-US" dirty="0"/>
              <a:t> </a:t>
            </a:r>
            <a:r>
              <a:rPr lang="en-US" dirty="0" err="1"/>
              <a:t>trích</a:t>
            </a:r>
            <a:r>
              <a:rPr lang="en-US" dirty="0"/>
              <a:t> </a:t>
            </a:r>
            <a:r>
              <a:rPr lang="en-US" dirty="0" err="1"/>
              <a:t>dẫn</a:t>
            </a:r>
            <a:r>
              <a:rPr lang="en-US" dirty="0"/>
              <a:t> (Citation Sources)</a:t>
            </a:r>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16</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3544217666"/>
              </p:ext>
            </p:extLst>
          </p:nvPr>
        </p:nvGraphicFramePr>
        <p:xfrm>
          <a:off x="259774" y="1107871"/>
          <a:ext cx="5309753" cy="3535956"/>
        </p:xfrm>
        <a:graphic>
          <a:graphicData uri="http://schemas.openxmlformats.org/drawingml/2006/table">
            <a:tbl>
              <a:tblPr firstCol="1" bandRow="1">
                <a:tableStyleId>{5C22544A-7EE6-4342-B048-85BDC9FD1C3A}</a:tableStyleId>
              </a:tblPr>
              <a:tblGrid>
                <a:gridCol w="825552">
                  <a:extLst>
                    <a:ext uri="{9D8B030D-6E8A-4147-A177-3AD203B41FA5}">
                      <a16:colId xmlns:a16="http://schemas.microsoft.com/office/drawing/2014/main" val="2992543477"/>
                    </a:ext>
                  </a:extLst>
                </a:gridCol>
                <a:gridCol w="4484201">
                  <a:extLst>
                    <a:ext uri="{9D8B030D-6E8A-4147-A177-3AD203B41FA5}">
                      <a16:colId xmlns:a16="http://schemas.microsoft.com/office/drawing/2014/main" val="3949064770"/>
                    </a:ext>
                  </a:extLst>
                </a:gridCol>
              </a:tblGrid>
              <a:tr h="565609">
                <a:tc>
                  <a:txBody>
                    <a:bodyPr/>
                    <a:lstStyle/>
                    <a:p>
                      <a:pPr marL="55245" marR="0">
                        <a:lnSpc>
                          <a:spcPts val="13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IEEE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15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Kiểu tham chiếu được sử dụng chủ yếu để tham khảo các nguồn kỹ thuật điện và máy tính.</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98081778"/>
                  </a:ext>
                </a:extLst>
              </a:tr>
              <a:tr h="857673">
                <a:tc>
                  <a:txBody>
                    <a:bodyPr/>
                    <a:lstStyle/>
                    <a:p>
                      <a:pPr marL="55245" marR="0">
                        <a:lnSpc>
                          <a:spcPts val="13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ISO 690</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15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tất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cả</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loại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tài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liệu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bao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gồm</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cả</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tài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liệu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điện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Tiêu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chuẩn</a:t>
                      </a:r>
                      <a:r>
                        <a:rPr lang="en-CA" sz="1400" dirty="0">
                          <a:effectLst/>
                          <a:latin typeface="Times New Roman" panose="02020603050405020304" pitchFamily="18" charset="0"/>
                          <a:cs typeface="Times New Roman" panose="02020603050405020304" pitchFamily="18" charset="0"/>
                        </a:rPr>
                        <a:t> ISO 690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tạo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ra</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và</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duy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trì</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bởi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Tổ</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chức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Tiêu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chuẩn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hóa</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Quốc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tế</a:t>
                      </a:r>
                      <a:r>
                        <a:rPr lang="en-CA" sz="1400" dirty="0">
                          <a:effectLst/>
                          <a:latin typeface="Times New Roman" panose="02020603050405020304" pitchFamily="18" charset="0"/>
                          <a:cs typeface="Times New Roman" panose="02020603050405020304" pitchFamily="18" charset="0"/>
                        </a:rPr>
                        <a:t> (International Organization for Standardization).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665410818"/>
                  </a:ext>
                </a:extLst>
              </a:tr>
              <a:tr h="857673">
                <a:tc>
                  <a:txBody>
                    <a:bodyPr/>
                    <a:lstStyle/>
                    <a:p>
                      <a:pPr marL="55245" marR="0">
                        <a:lnSpc>
                          <a:spcPts val="13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MLA</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15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Hội ngôn ngữ hiện đại (Modern Language Association); được sử dụng chủ yếu để tham khảo các ấn phẩm văn học, nghệ thuật hoặc nhân văn.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50293578"/>
                  </a:ext>
                </a:extLst>
              </a:tr>
              <a:tr h="565609">
                <a:tc>
                  <a:txBody>
                    <a:bodyPr/>
                    <a:lstStyle/>
                    <a:p>
                      <a:pPr marL="55245" marR="0">
                        <a:lnSpc>
                          <a:spcPts val="13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SIST02</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150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Tiêu chuẩn về thông tin của Khoa học &amp; Công nghệ (Standards for Information of Science &amp; Technology).</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35815846"/>
                  </a:ext>
                </a:extLst>
              </a:tr>
              <a:tr h="565609">
                <a:tc>
                  <a:txBody>
                    <a:bodyPr/>
                    <a:lstStyle/>
                    <a:p>
                      <a:pPr marL="55245" marR="0">
                        <a:lnSpc>
                          <a:spcPts val="1300"/>
                        </a:lnSpc>
                        <a:spcBef>
                          <a:spcPts val="300"/>
                        </a:spcBef>
                        <a:spcAft>
                          <a:spcPts val="300"/>
                        </a:spcAft>
                        <a:tabLst>
                          <a:tab pos="228600" algn="l"/>
                        </a:tabLst>
                      </a:pPr>
                      <a:r>
                        <a:rPr lang="en-CA" sz="1400">
                          <a:effectLst/>
                          <a:latin typeface="Times New Roman" panose="02020603050405020304" pitchFamily="18" charset="0"/>
                          <a:cs typeface="Times New Roman" panose="02020603050405020304" pitchFamily="18" charset="0"/>
                        </a:rPr>
                        <a:t>Turabian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5245" marR="113030" algn="just">
                        <a:lnSpc>
                          <a:spcPct val="115000"/>
                        </a:lnSpc>
                        <a:spcBef>
                          <a:spcPts val="300"/>
                        </a:spcBef>
                        <a:spcAft>
                          <a:spcPts val="300"/>
                        </a:spcAft>
                        <a:tabLst>
                          <a:tab pos="228600" algn="l"/>
                        </a:tabLst>
                      </a:pPr>
                      <a:r>
                        <a:rPr lang="en-CA" sz="1400" dirty="0" err="1">
                          <a:effectLst/>
                          <a:latin typeface="Times New Roman" panose="02020603050405020304" pitchFamily="18" charset="0"/>
                          <a:cs typeface="Times New Roman" panose="02020603050405020304" pitchFamily="18" charset="0"/>
                        </a:rPr>
                        <a:t>Tương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tự</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như</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kiểu</a:t>
                      </a:r>
                      <a:r>
                        <a:rPr lang="en-CA" sz="1400" dirty="0">
                          <a:effectLst/>
                          <a:latin typeface="Times New Roman" panose="02020603050405020304" pitchFamily="18" charset="0"/>
                          <a:cs typeface="Times New Roman" panose="02020603050405020304" pitchFamily="18" charset="0"/>
                        </a:rPr>
                        <a:t> APA; </a:t>
                      </a:r>
                      <a:r>
                        <a:rPr lang="en-CA" sz="1400" dirty="0" err="1">
                          <a:effectLst/>
                          <a:latin typeface="Times New Roman" panose="02020603050405020304" pitchFamily="18" charset="0"/>
                          <a:cs typeface="Times New Roman" panose="02020603050405020304" pitchFamily="18" charset="0"/>
                        </a:rPr>
                        <a:t>chủ</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yếu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bởi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sinh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viên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đại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học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tất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cả</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đối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tượng</a:t>
                      </a:r>
                      <a:r>
                        <a:rPr lang="en-CA" sz="14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13083797"/>
                  </a:ext>
                </a:extLst>
              </a:tr>
            </a:tbl>
          </a:graphicData>
        </a:graphic>
      </p:graphicFrame>
      <p:pic>
        <p:nvPicPr>
          <p:cNvPr id="10" name="Picture 9"/>
          <p:cNvPicPr/>
          <p:nvPr/>
        </p:nvPicPr>
        <p:blipFill>
          <a:blip r:embed="rId3">
            <a:extLst>
              <a:ext uri="{28A0092B-C50C-407E-A947-70E740481C1C}">
                <a14:useLocalDpi xmlns:a14="http://schemas.microsoft.com/office/drawing/2010/main" val="0"/>
              </a:ext>
            </a:extLst>
          </a:blip>
          <a:srcRect/>
          <a:stretch>
            <a:fillRect/>
          </a:stretch>
        </p:blipFill>
        <p:spPr bwMode="auto">
          <a:xfrm>
            <a:off x="6326735" y="1034275"/>
            <a:ext cx="2112010" cy="1876425"/>
          </a:xfrm>
          <a:prstGeom prst="rect">
            <a:avLst/>
          </a:prstGeom>
          <a:noFill/>
          <a:ln>
            <a:noFill/>
          </a:ln>
        </p:spPr>
      </p:pic>
      <p:pic>
        <p:nvPicPr>
          <p:cNvPr id="11" name="Picture 10"/>
          <p:cNvPicPr/>
          <p:nvPr/>
        </p:nvPicPr>
        <p:blipFill>
          <a:blip r:embed="rId4">
            <a:extLst>
              <a:ext uri="{28A0092B-C50C-407E-A947-70E740481C1C}">
                <a14:useLocalDpi xmlns:a14="http://schemas.microsoft.com/office/drawing/2010/main" val="0"/>
              </a:ext>
            </a:extLst>
          </a:blip>
          <a:srcRect/>
          <a:stretch>
            <a:fillRect/>
          </a:stretch>
        </p:blipFill>
        <p:spPr bwMode="auto">
          <a:xfrm>
            <a:off x="5673436" y="2986998"/>
            <a:ext cx="3418609" cy="1627670"/>
          </a:xfrm>
          <a:prstGeom prst="rect">
            <a:avLst/>
          </a:prstGeom>
          <a:noFill/>
          <a:ln>
            <a:solidFill>
              <a:schemeClr val="tx1">
                <a:lumMod val="50000"/>
                <a:lumOff val="50000"/>
              </a:schemeClr>
            </a:solidFill>
          </a:ln>
        </p:spPr>
      </p:pic>
    </p:spTree>
    <p:extLst>
      <p:ext uri="{BB962C8B-B14F-4D97-AF65-F5344CB8AC3E}">
        <p14:creationId xmlns:p14="http://schemas.microsoft.com/office/powerpoint/2010/main" val="12686922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r>
              <a:rPr lang="en-US" sz="2900" dirty="0" err="1"/>
              <a:t>Tạo</a:t>
            </a:r>
            <a:r>
              <a:rPr lang="en-US" sz="2900" dirty="0"/>
              <a:t> </a:t>
            </a:r>
            <a:r>
              <a:rPr lang="en-US" sz="2900" dirty="0" err="1"/>
              <a:t>bảng</a:t>
            </a:r>
            <a:r>
              <a:rPr lang="en-US" sz="2900" dirty="0"/>
              <a:t> </a:t>
            </a:r>
            <a:r>
              <a:rPr lang="en-US" sz="2900" dirty="0" err="1"/>
              <a:t>mục</a:t>
            </a:r>
            <a:r>
              <a:rPr lang="en-US" sz="2900" dirty="0"/>
              <a:t> </a:t>
            </a:r>
            <a:r>
              <a:rPr lang="en-US" sz="2900" dirty="0" err="1"/>
              <a:t>lục</a:t>
            </a:r>
            <a:r>
              <a:rPr lang="en-US" sz="2900" dirty="0"/>
              <a:t> </a:t>
            </a:r>
            <a:r>
              <a:rPr lang="en-US" sz="2900" dirty="0" err="1"/>
              <a:t>cho</a:t>
            </a:r>
            <a:r>
              <a:rPr lang="en-US" sz="2900" dirty="0"/>
              <a:t> </a:t>
            </a:r>
            <a:r>
              <a:rPr lang="en-US" sz="2900" dirty="0" err="1"/>
              <a:t>tài</a:t>
            </a:r>
            <a:r>
              <a:rPr lang="en-US" sz="2900" dirty="0"/>
              <a:t> </a:t>
            </a:r>
            <a:r>
              <a:rPr lang="en-US" sz="2900" dirty="0" err="1"/>
              <a:t>liệu</a:t>
            </a:r>
            <a:r>
              <a:rPr lang="en-US" sz="2900" dirty="0"/>
              <a:t> (Table of Contents</a:t>
            </a:r>
            <a:r>
              <a:rPr lang="en-US" sz="2900" dirty="0" smtClean="0"/>
              <a:t>)</a:t>
            </a:r>
            <a:endParaRPr lang="en-US" sz="2900"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17</a:t>
            </a:fld>
            <a:endParaRPr lang="en-US"/>
          </a:p>
        </p:txBody>
      </p:sp>
      <p:sp>
        <p:nvSpPr>
          <p:cNvPr id="12" name="Content Placeholder 2"/>
          <p:cNvSpPr>
            <a:spLocks noGrp="1"/>
          </p:cNvSpPr>
          <p:nvPr>
            <p:ph type="body" sz="quarter" idx="13"/>
          </p:nvPr>
        </p:nvSpPr>
        <p:spPr>
          <a:xfrm>
            <a:off x="204538" y="987136"/>
            <a:ext cx="8626642" cy="3667990"/>
          </a:xfrm>
        </p:spPr>
        <p:txBody>
          <a:bodyPr anchor="t"/>
          <a:lstStyle/>
          <a:p>
            <a:pPr algn="just"/>
            <a:r>
              <a:rPr lang="en-US" sz="2000" dirty="0"/>
              <a:t>Word </a:t>
            </a:r>
            <a:r>
              <a:rPr lang="en-US" sz="2000" dirty="0" err="1"/>
              <a:t>cung</a:t>
            </a:r>
            <a:r>
              <a:rPr lang="en-US" sz="2000" dirty="0"/>
              <a:t> </a:t>
            </a:r>
            <a:r>
              <a:rPr lang="en-US" sz="2000" dirty="0" err="1"/>
              <a:t>một</a:t>
            </a:r>
            <a:r>
              <a:rPr lang="en-US" sz="2000" dirty="0"/>
              <a:t> </a:t>
            </a:r>
            <a:r>
              <a:rPr lang="en-US" sz="2000" dirty="0" err="1"/>
              <a:t>tính</a:t>
            </a:r>
            <a:r>
              <a:rPr lang="en-US" sz="2000" dirty="0"/>
              <a:t> </a:t>
            </a:r>
            <a:r>
              <a:rPr lang="en-US" sz="2000" dirty="0" err="1"/>
              <a:t>năng</a:t>
            </a:r>
            <a:r>
              <a:rPr lang="en-US" sz="2000" dirty="0"/>
              <a:t> </a:t>
            </a:r>
            <a:r>
              <a:rPr lang="en-US" sz="2000" dirty="0" err="1"/>
              <a:t>tạo</a:t>
            </a:r>
            <a:r>
              <a:rPr lang="en-US" sz="2000" dirty="0"/>
              <a:t> </a:t>
            </a:r>
            <a:r>
              <a:rPr lang="en-US" sz="2000" dirty="0" err="1"/>
              <a:t>ra</a:t>
            </a:r>
            <a:r>
              <a:rPr lang="en-US" sz="2000" dirty="0"/>
              <a:t> </a:t>
            </a:r>
            <a:r>
              <a:rPr lang="en-US" sz="2000" dirty="0" err="1"/>
              <a:t>bảng</a:t>
            </a:r>
            <a:r>
              <a:rPr lang="en-US" sz="2000" dirty="0"/>
              <a:t> </a:t>
            </a:r>
            <a:r>
              <a:rPr lang="en-US" sz="2000" dirty="0" err="1"/>
              <a:t>mục</a:t>
            </a:r>
            <a:r>
              <a:rPr lang="en-US" sz="2000" dirty="0"/>
              <a:t> </a:t>
            </a:r>
            <a:r>
              <a:rPr lang="en-US" sz="2000" dirty="0" err="1"/>
              <a:t>lục</a:t>
            </a:r>
            <a:r>
              <a:rPr lang="en-US" sz="2000" dirty="0"/>
              <a:t>, </a:t>
            </a:r>
            <a:r>
              <a:rPr lang="en-US" sz="2000" dirty="0" err="1"/>
              <a:t>với</a:t>
            </a:r>
            <a:r>
              <a:rPr lang="en-US" sz="2000" dirty="0"/>
              <a:t> </a:t>
            </a:r>
            <a:r>
              <a:rPr lang="en-US" sz="2000" dirty="0" err="1"/>
              <a:t>số</a:t>
            </a:r>
            <a:r>
              <a:rPr lang="en-US" sz="2000" dirty="0"/>
              <a:t> </a:t>
            </a:r>
            <a:r>
              <a:rPr lang="en-US" sz="2000" dirty="0" err="1"/>
              <a:t>trang</a:t>
            </a:r>
            <a:r>
              <a:rPr lang="en-US" sz="2000" dirty="0"/>
              <a:t> </a:t>
            </a:r>
            <a:r>
              <a:rPr lang="en-US" sz="2000" dirty="0" err="1"/>
              <a:t>tương</a:t>
            </a:r>
            <a:r>
              <a:rPr lang="en-US" sz="2000" dirty="0"/>
              <a:t> </a:t>
            </a:r>
            <a:r>
              <a:rPr lang="en-US" sz="2000" dirty="0" err="1"/>
              <a:t>ứng</a:t>
            </a:r>
            <a:r>
              <a:rPr lang="en-US" sz="2000" dirty="0"/>
              <a:t> </a:t>
            </a:r>
            <a:r>
              <a:rPr lang="en-US" sz="2000" dirty="0" err="1"/>
              <a:t>trong</a:t>
            </a:r>
            <a:r>
              <a:rPr lang="en-US" sz="2000" dirty="0"/>
              <a:t> </a:t>
            </a:r>
            <a:r>
              <a:rPr lang="en-US" sz="2000" dirty="0" err="1"/>
              <a:t>tài</a:t>
            </a:r>
            <a:r>
              <a:rPr lang="en-US" sz="2000" dirty="0"/>
              <a:t> </a:t>
            </a:r>
            <a:r>
              <a:rPr lang="en-US" sz="2000" dirty="0" err="1"/>
              <a:t>liệu</a:t>
            </a:r>
            <a:r>
              <a:rPr lang="en-US" sz="2000" dirty="0"/>
              <a:t> </a:t>
            </a:r>
            <a:r>
              <a:rPr lang="en-US" sz="2000" dirty="0" err="1"/>
              <a:t>và</a:t>
            </a:r>
            <a:r>
              <a:rPr lang="en-US" sz="2000" dirty="0"/>
              <a:t> </a:t>
            </a:r>
            <a:r>
              <a:rPr lang="en-US" sz="2000" dirty="0" err="1"/>
              <a:t>với</a:t>
            </a:r>
            <a:r>
              <a:rPr lang="en-US" sz="2000" dirty="0"/>
              <a:t> </a:t>
            </a:r>
            <a:r>
              <a:rPr lang="en-US" sz="2000" dirty="0" err="1"/>
              <a:t>định</a:t>
            </a:r>
            <a:r>
              <a:rPr lang="en-US" sz="2000" dirty="0"/>
              <a:t> </a:t>
            </a:r>
            <a:r>
              <a:rPr lang="en-US" sz="2000" dirty="0" err="1"/>
              <a:t>dạng</a:t>
            </a:r>
            <a:r>
              <a:rPr lang="en-US" sz="2000" dirty="0"/>
              <a:t> </a:t>
            </a:r>
            <a:r>
              <a:rPr lang="en-US" sz="2000" dirty="0" err="1"/>
              <a:t>được</a:t>
            </a:r>
            <a:r>
              <a:rPr lang="en-US" sz="2000" dirty="0"/>
              <a:t> </a:t>
            </a:r>
            <a:r>
              <a:rPr lang="en-US" sz="2000" dirty="0" err="1"/>
              <a:t>chọn</a:t>
            </a:r>
            <a:r>
              <a:rPr lang="en-US" sz="2000" dirty="0"/>
              <a:t>. </a:t>
            </a:r>
          </a:p>
          <a:p>
            <a:pPr algn="just"/>
            <a:r>
              <a:rPr lang="en-US" sz="2000" dirty="0" err="1" smtClean="0"/>
              <a:t>Để</a:t>
            </a:r>
            <a:r>
              <a:rPr lang="en-US" sz="2000" dirty="0" smtClean="0"/>
              <a:t> Word </a:t>
            </a:r>
            <a:r>
              <a:rPr lang="en-US" sz="2000" dirty="0" err="1"/>
              <a:t>tự</a:t>
            </a:r>
            <a:r>
              <a:rPr lang="en-US" sz="2000" dirty="0"/>
              <a:t> </a:t>
            </a:r>
            <a:r>
              <a:rPr lang="en-US" sz="2000" dirty="0" err="1"/>
              <a:t>động</a:t>
            </a:r>
            <a:r>
              <a:rPr lang="en-US" sz="2000" dirty="0"/>
              <a:t> </a:t>
            </a:r>
            <a:r>
              <a:rPr lang="en-US" sz="2000" dirty="0" err="1"/>
              <a:t>tạo</a:t>
            </a:r>
            <a:r>
              <a:rPr lang="en-US" sz="2000" dirty="0"/>
              <a:t> </a:t>
            </a:r>
            <a:r>
              <a:rPr lang="en-US" sz="2000" dirty="0" err="1"/>
              <a:t>bảng</a:t>
            </a:r>
            <a:r>
              <a:rPr lang="en-US" sz="2000" dirty="0"/>
              <a:t> </a:t>
            </a:r>
            <a:r>
              <a:rPr lang="en-US" sz="2000" dirty="0" err="1"/>
              <a:t>mục</a:t>
            </a:r>
            <a:r>
              <a:rPr lang="en-US" sz="2000" dirty="0"/>
              <a:t> </a:t>
            </a:r>
            <a:r>
              <a:rPr lang="en-US" sz="2000" dirty="0" err="1"/>
              <a:t>lục</a:t>
            </a:r>
            <a:r>
              <a:rPr lang="en-US" sz="2000" dirty="0"/>
              <a:t> </a:t>
            </a:r>
            <a:r>
              <a:rPr lang="en-US" sz="2000" dirty="0" err="1"/>
              <a:t>cho</a:t>
            </a:r>
            <a:r>
              <a:rPr lang="en-US" sz="2000" dirty="0"/>
              <a:t> </a:t>
            </a:r>
            <a:r>
              <a:rPr lang="en-US" sz="2000" dirty="0" err="1"/>
              <a:t>bất</a:t>
            </a:r>
            <a:r>
              <a:rPr lang="en-US" sz="2000" dirty="0"/>
              <a:t> </a:t>
            </a:r>
            <a:r>
              <a:rPr lang="en-US" sz="2000" dirty="0" err="1"/>
              <a:t>kỳ</a:t>
            </a:r>
            <a:r>
              <a:rPr lang="en-US" sz="2000" dirty="0"/>
              <a:t> </a:t>
            </a:r>
            <a:r>
              <a:rPr lang="en-US" sz="2000" dirty="0" err="1"/>
              <a:t>tiêu</a:t>
            </a:r>
            <a:r>
              <a:rPr lang="en-US" sz="2000" dirty="0"/>
              <a:t> </a:t>
            </a:r>
            <a:r>
              <a:rPr lang="en-US" sz="2000" dirty="0" err="1"/>
              <a:t>đề</a:t>
            </a:r>
            <a:r>
              <a:rPr lang="en-US" sz="2000" dirty="0"/>
              <a:t> </a:t>
            </a:r>
            <a:r>
              <a:rPr lang="en-US" sz="2000" dirty="0" err="1"/>
              <a:t>nào</a:t>
            </a:r>
            <a:r>
              <a:rPr lang="en-US" sz="2000" dirty="0"/>
              <a:t>, </a:t>
            </a:r>
            <a:r>
              <a:rPr lang="en-US" sz="2000" dirty="0" err="1" smtClean="0"/>
              <a:t>cần</a:t>
            </a:r>
            <a:r>
              <a:rPr lang="en-US" sz="2000" dirty="0" smtClean="0"/>
              <a:t> </a:t>
            </a:r>
            <a:r>
              <a:rPr lang="en-US" sz="2000" dirty="0" err="1"/>
              <a:t>phải</a:t>
            </a:r>
            <a:r>
              <a:rPr lang="en-US" sz="2000" dirty="0"/>
              <a:t> </a:t>
            </a:r>
            <a:r>
              <a:rPr lang="en-US" sz="2000" dirty="0" err="1"/>
              <a:t>sử</a:t>
            </a:r>
            <a:r>
              <a:rPr lang="en-US" sz="2000" dirty="0"/>
              <a:t> </a:t>
            </a:r>
            <a:r>
              <a:rPr lang="en-US" sz="2000" dirty="0" err="1"/>
              <a:t>dụng</a:t>
            </a:r>
            <a:r>
              <a:rPr lang="en-US" sz="2000" dirty="0"/>
              <a:t> </a:t>
            </a:r>
            <a:r>
              <a:rPr lang="en-US" sz="2000" dirty="0" err="1"/>
              <a:t>các</a:t>
            </a:r>
            <a:r>
              <a:rPr lang="en-US" sz="2000" dirty="0"/>
              <a:t> </a:t>
            </a:r>
            <a:r>
              <a:rPr lang="en-US" sz="2000" dirty="0" err="1"/>
              <a:t>kiểu</a:t>
            </a:r>
            <a:r>
              <a:rPr lang="en-US" sz="2000" dirty="0"/>
              <a:t> </a:t>
            </a:r>
            <a:r>
              <a:rPr lang="en-US" sz="2000" b="1" dirty="0" smtClean="0"/>
              <a:t>styles</a:t>
            </a:r>
            <a:r>
              <a:rPr lang="en-US" sz="2000" dirty="0" smtClean="0"/>
              <a:t> </a:t>
            </a:r>
            <a:r>
              <a:rPr lang="en-US" sz="2000" dirty="0"/>
              <a:t>(</a:t>
            </a:r>
            <a:r>
              <a:rPr lang="en-US" sz="2000" b="1" dirty="0"/>
              <a:t>Heading 1, Heading 2, Heading 3,…</a:t>
            </a:r>
            <a:r>
              <a:rPr lang="en-US" sz="2000" dirty="0"/>
              <a:t>) </a:t>
            </a:r>
            <a:r>
              <a:rPr lang="en-US" sz="2000" dirty="0" err="1"/>
              <a:t>cho</a:t>
            </a:r>
            <a:r>
              <a:rPr lang="en-US" sz="2000" dirty="0"/>
              <a:t> </a:t>
            </a:r>
            <a:r>
              <a:rPr lang="en-US" sz="2000" dirty="0" err="1"/>
              <a:t>các</a:t>
            </a:r>
            <a:r>
              <a:rPr lang="en-US" sz="2000" dirty="0"/>
              <a:t> </a:t>
            </a:r>
            <a:r>
              <a:rPr lang="en-US" sz="2000" dirty="0" err="1"/>
              <a:t>tiêu</a:t>
            </a:r>
            <a:r>
              <a:rPr lang="en-US" sz="2000" dirty="0"/>
              <a:t> </a:t>
            </a:r>
            <a:r>
              <a:rPr lang="en-US" sz="2000" dirty="0" err="1"/>
              <a:t>đề</a:t>
            </a:r>
            <a:r>
              <a:rPr lang="en-US" sz="2000" dirty="0"/>
              <a:t> </a:t>
            </a:r>
            <a:r>
              <a:rPr lang="en-US" sz="2000" dirty="0" err="1"/>
              <a:t>đó</a:t>
            </a:r>
            <a:r>
              <a:rPr lang="en-US" sz="2000" dirty="0"/>
              <a:t> </a:t>
            </a:r>
            <a:r>
              <a:rPr lang="en-US" sz="2000" dirty="0" err="1"/>
              <a:t>trong</a:t>
            </a:r>
            <a:r>
              <a:rPr lang="en-US" sz="2000" dirty="0"/>
              <a:t> </a:t>
            </a:r>
            <a:r>
              <a:rPr lang="en-US" sz="2000" dirty="0" err="1"/>
              <a:t>tài</a:t>
            </a:r>
            <a:r>
              <a:rPr lang="en-US" sz="2000" dirty="0"/>
              <a:t> </a:t>
            </a:r>
            <a:r>
              <a:rPr lang="en-US" sz="2000" dirty="0" err="1"/>
              <a:t>liệu</a:t>
            </a:r>
            <a:r>
              <a:rPr lang="en-US" sz="2000" dirty="0"/>
              <a:t>.</a:t>
            </a:r>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2188996" y="2456314"/>
            <a:ext cx="5017920" cy="2310950"/>
          </a:xfrm>
          <a:prstGeom prst="rect">
            <a:avLst/>
          </a:prstGeom>
        </p:spPr>
      </p:pic>
    </p:spTree>
    <p:extLst>
      <p:ext uri="{BB962C8B-B14F-4D97-AF65-F5344CB8AC3E}">
        <p14:creationId xmlns:p14="http://schemas.microsoft.com/office/powerpoint/2010/main" val="18628363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r>
              <a:rPr lang="en-US" sz="2900" dirty="0" err="1"/>
              <a:t>Tạo</a:t>
            </a:r>
            <a:r>
              <a:rPr lang="en-US" sz="2900" dirty="0"/>
              <a:t> </a:t>
            </a:r>
            <a:r>
              <a:rPr lang="en-US" sz="2900" dirty="0" err="1"/>
              <a:t>bảng</a:t>
            </a:r>
            <a:r>
              <a:rPr lang="en-US" sz="2900" dirty="0"/>
              <a:t> </a:t>
            </a:r>
            <a:r>
              <a:rPr lang="en-US" sz="2900" dirty="0" err="1"/>
              <a:t>mục</a:t>
            </a:r>
            <a:r>
              <a:rPr lang="en-US" sz="2900" dirty="0"/>
              <a:t> </a:t>
            </a:r>
            <a:r>
              <a:rPr lang="en-US" sz="2900" dirty="0" err="1"/>
              <a:t>lục</a:t>
            </a:r>
            <a:r>
              <a:rPr lang="en-US" sz="2900" dirty="0"/>
              <a:t> </a:t>
            </a:r>
            <a:r>
              <a:rPr lang="en-US" sz="2900" dirty="0" err="1"/>
              <a:t>cho</a:t>
            </a:r>
            <a:r>
              <a:rPr lang="en-US" sz="2900" dirty="0"/>
              <a:t> </a:t>
            </a:r>
            <a:r>
              <a:rPr lang="en-US" sz="2900" dirty="0" err="1"/>
              <a:t>tài</a:t>
            </a:r>
            <a:r>
              <a:rPr lang="en-US" sz="2900" dirty="0"/>
              <a:t> </a:t>
            </a:r>
            <a:r>
              <a:rPr lang="en-US" sz="2900" dirty="0" err="1"/>
              <a:t>liệu</a:t>
            </a:r>
            <a:r>
              <a:rPr lang="en-US" sz="2900" dirty="0"/>
              <a:t> (Table of Contents</a:t>
            </a:r>
            <a:r>
              <a:rPr lang="en-US" sz="2900" dirty="0" smtClean="0"/>
              <a:t>)</a:t>
            </a:r>
            <a:endParaRPr lang="en-US" sz="2900"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18</a:t>
            </a:fld>
            <a:endParaRPr lang="en-US"/>
          </a:p>
        </p:txBody>
      </p:sp>
      <p:sp>
        <p:nvSpPr>
          <p:cNvPr id="12" name="Content Placeholder 2"/>
          <p:cNvSpPr>
            <a:spLocks noGrp="1"/>
          </p:cNvSpPr>
          <p:nvPr>
            <p:ph type="body" sz="quarter" idx="13"/>
          </p:nvPr>
        </p:nvSpPr>
        <p:spPr>
          <a:xfrm>
            <a:off x="204538" y="987136"/>
            <a:ext cx="3705725" cy="3667990"/>
          </a:xfrm>
        </p:spPr>
        <p:txBody>
          <a:bodyPr anchor="ctr"/>
          <a:lstStyle/>
          <a:p>
            <a:pPr algn="just"/>
            <a:r>
              <a:rPr lang="en-US" sz="2300" dirty="0" err="1"/>
              <a:t>Với</a:t>
            </a:r>
            <a:r>
              <a:rPr lang="en-US" sz="2300" dirty="0"/>
              <a:t> </a:t>
            </a:r>
            <a:r>
              <a:rPr lang="en-US" sz="2300" dirty="0" err="1"/>
              <a:t>mục</a:t>
            </a:r>
            <a:r>
              <a:rPr lang="en-US" sz="2300" dirty="0"/>
              <a:t> </a:t>
            </a:r>
            <a:r>
              <a:rPr lang="en-US" sz="2300" dirty="0" err="1"/>
              <a:t>lục</a:t>
            </a:r>
            <a:r>
              <a:rPr lang="en-US" sz="2300" dirty="0"/>
              <a:t> </a:t>
            </a:r>
            <a:r>
              <a:rPr lang="en-US" sz="2300" dirty="0" err="1"/>
              <a:t>được</a:t>
            </a:r>
            <a:r>
              <a:rPr lang="en-US" sz="2300" dirty="0"/>
              <a:t> </a:t>
            </a:r>
            <a:r>
              <a:rPr lang="en-US" sz="2300" dirty="0" err="1"/>
              <a:t>tạo</a:t>
            </a:r>
            <a:r>
              <a:rPr lang="en-US" sz="2300" dirty="0"/>
              <a:t> </a:t>
            </a:r>
            <a:r>
              <a:rPr lang="en-US" sz="2300" dirty="0" err="1"/>
              <a:t>tự</a:t>
            </a:r>
            <a:r>
              <a:rPr lang="en-US" sz="2300" dirty="0"/>
              <a:t> </a:t>
            </a:r>
            <a:r>
              <a:rPr lang="en-US" sz="2300" dirty="0" err="1"/>
              <a:t>động</a:t>
            </a:r>
            <a:r>
              <a:rPr lang="en-US" sz="2300" dirty="0"/>
              <a:t>, </a:t>
            </a:r>
            <a:r>
              <a:rPr lang="en-US" sz="2300" dirty="0" err="1"/>
              <a:t>mỗi</a:t>
            </a:r>
            <a:r>
              <a:rPr lang="en-US" sz="2300" dirty="0"/>
              <a:t> </a:t>
            </a:r>
            <a:r>
              <a:rPr lang="en-US" sz="2300" dirty="0" err="1"/>
              <a:t>dòng</a:t>
            </a:r>
            <a:r>
              <a:rPr lang="en-US" sz="2300" dirty="0"/>
              <a:t> </a:t>
            </a:r>
            <a:r>
              <a:rPr lang="en-US" sz="2300" dirty="0" err="1"/>
              <a:t>là</a:t>
            </a:r>
            <a:r>
              <a:rPr lang="en-US" sz="2300" dirty="0"/>
              <a:t> </a:t>
            </a:r>
            <a:r>
              <a:rPr lang="en-US" sz="2300" dirty="0" err="1"/>
              <a:t>một</a:t>
            </a:r>
            <a:r>
              <a:rPr lang="en-US" sz="2300" dirty="0"/>
              <a:t> </a:t>
            </a:r>
            <a:r>
              <a:rPr lang="en-US" sz="2300" dirty="0" err="1"/>
              <a:t>siêu</a:t>
            </a:r>
            <a:r>
              <a:rPr lang="en-US" sz="2300" dirty="0"/>
              <a:t> </a:t>
            </a:r>
            <a:r>
              <a:rPr lang="en-US" sz="2300" dirty="0" err="1"/>
              <a:t>liên</a:t>
            </a:r>
            <a:r>
              <a:rPr lang="en-US" sz="2300" dirty="0"/>
              <a:t> </a:t>
            </a:r>
            <a:r>
              <a:rPr lang="en-US" sz="2300" dirty="0" err="1"/>
              <a:t>kết</a:t>
            </a:r>
            <a:r>
              <a:rPr lang="en-US" sz="2300" dirty="0"/>
              <a:t> (</a:t>
            </a:r>
            <a:r>
              <a:rPr lang="en-US" sz="2300" b="1" dirty="0"/>
              <a:t>Hyperlink</a:t>
            </a:r>
            <a:r>
              <a:rPr lang="en-US" sz="2300" dirty="0" smtClean="0"/>
              <a:t>).</a:t>
            </a:r>
            <a:endParaRPr lang="en-US" sz="2300" dirty="0"/>
          </a:p>
          <a:p>
            <a:pPr algn="just"/>
            <a:r>
              <a:rPr lang="en-US" sz="2300" dirty="0"/>
              <a:t>Word </a:t>
            </a:r>
            <a:r>
              <a:rPr lang="en-US" sz="2300" dirty="0" err="1"/>
              <a:t>cung</a:t>
            </a:r>
            <a:r>
              <a:rPr lang="en-US" sz="2300" dirty="0"/>
              <a:t> </a:t>
            </a:r>
            <a:r>
              <a:rPr lang="en-US" sz="2300" dirty="0" err="1"/>
              <a:t>cấp</a:t>
            </a:r>
            <a:r>
              <a:rPr lang="en-US" sz="2300" dirty="0"/>
              <a:t> </a:t>
            </a:r>
            <a:r>
              <a:rPr lang="en-US" sz="2300" dirty="0" err="1"/>
              <a:t>các</a:t>
            </a:r>
            <a:r>
              <a:rPr lang="en-US" sz="2300" dirty="0"/>
              <a:t> </a:t>
            </a:r>
            <a:r>
              <a:rPr lang="en-US" sz="2300" dirty="0" err="1"/>
              <a:t>kiểu</a:t>
            </a:r>
            <a:r>
              <a:rPr lang="en-US" sz="2300" dirty="0"/>
              <a:t> </a:t>
            </a:r>
            <a:r>
              <a:rPr lang="en-US" sz="2300" dirty="0" err="1"/>
              <a:t>mục</a:t>
            </a:r>
            <a:r>
              <a:rPr lang="en-US" sz="2300" dirty="0"/>
              <a:t> </a:t>
            </a:r>
            <a:r>
              <a:rPr lang="en-US" sz="2300" dirty="0" err="1"/>
              <a:t>lục</a:t>
            </a:r>
            <a:r>
              <a:rPr lang="en-US" sz="2300" dirty="0"/>
              <a:t> </a:t>
            </a:r>
            <a:r>
              <a:rPr lang="en-US" sz="2300" dirty="0" err="1"/>
              <a:t>khác</a:t>
            </a:r>
            <a:r>
              <a:rPr lang="en-US" sz="2300" dirty="0"/>
              <a:t> </a:t>
            </a:r>
            <a:r>
              <a:rPr lang="en-US" sz="2300" dirty="0" err="1"/>
              <a:t>nhau</a:t>
            </a:r>
            <a:r>
              <a:rPr lang="en-US" sz="2300" dirty="0"/>
              <a:t>: </a:t>
            </a:r>
            <a:r>
              <a:rPr lang="en-US" sz="2300" dirty="0" err="1"/>
              <a:t>Kiểu</a:t>
            </a:r>
            <a:r>
              <a:rPr lang="en-US" sz="2300" dirty="0"/>
              <a:t> </a:t>
            </a:r>
            <a:r>
              <a:rPr lang="en-US" sz="2300" dirty="0" err="1"/>
              <a:t>tự</a:t>
            </a:r>
            <a:r>
              <a:rPr lang="en-US" sz="2300" dirty="0"/>
              <a:t> </a:t>
            </a:r>
            <a:r>
              <a:rPr lang="en-US" sz="2300" dirty="0" err="1"/>
              <a:t>động</a:t>
            </a:r>
            <a:r>
              <a:rPr lang="en-US" sz="2300" dirty="0"/>
              <a:t> (</a:t>
            </a:r>
            <a:r>
              <a:rPr lang="en-US" sz="2300" b="1" dirty="0"/>
              <a:t>Automatic Table</a:t>
            </a:r>
            <a:r>
              <a:rPr lang="en-US" sz="2300" dirty="0"/>
              <a:t>) </a:t>
            </a:r>
            <a:r>
              <a:rPr lang="en-US" sz="2300" dirty="0" err="1"/>
              <a:t>và</a:t>
            </a:r>
            <a:r>
              <a:rPr lang="en-US" sz="2300" dirty="0"/>
              <a:t> </a:t>
            </a:r>
            <a:r>
              <a:rPr lang="en-US" sz="2300" dirty="0" err="1"/>
              <a:t>kiểu</a:t>
            </a:r>
            <a:r>
              <a:rPr lang="en-US" sz="2300" dirty="0"/>
              <a:t> </a:t>
            </a:r>
            <a:r>
              <a:rPr lang="en-US" sz="2300" dirty="0" err="1"/>
              <a:t>tùy</a:t>
            </a:r>
            <a:r>
              <a:rPr lang="en-US" sz="2300" dirty="0"/>
              <a:t> </a:t>
            </a:r>
            <a:r>
              <a:rPr lang="en-US" sz="2300" dirty="0" err="1"/>
              <a:t>chỉnh</a:t>
            </a:r>
            <a:r>
              <a:rPr lang="en-US" sz="2300" dirty="0"/>
              <a:t> (</a:t>
            </a:r>
            <a:r>
              <a:rPr lang="en-US" sz="2300" b="1" dirty="0"/>
              <a:t>Custom Table</a:t>
            </a:r>
            <a:r>
              <a:rPr lang="en-US" sz="2300" dirty="0"/>
              <a:t>).</a:t>
            </a:r>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a:xfrm>
            <a:off x="3910263" y="1321767"/>
            <a:ext cx="2385060" cy="3110865"/>
          </a:xfrm>
          <a:prstGeom prst="rect">
            <a:avLst/>
          </a:prstGeom>
          <a:ln>
            <a:solidFill>
              <a:schemeClr val="tx1">
                <a:lumMod val="50000"/>
                <a:lumOff val="50000"/>
              </a:schemeClr>
            </a:solidFill>
          </a:ln>
        </p:spPr>
      </p:pic>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6359491" y="1708481"/>
            <a:ext cx="2576195" cy="2337435"/>
          </a:xfrm>
          <a:prstGeom prst="rect">
            <a:avLst/>
          </a:prstGeom>
          <a:noFill/>
          <a:ln>
            <a:noFill/>
          </a:ln>
        </p:spPr>
      </p:pic>
    </p:spTree>
    <p:extLst>
      <p:ext uri="{BB962C8B-B14F-4D97-AF65-F5344CB8AC3E}">
        <p14:creationId xmlns:p14="http://schemas.microsoft.com/office/powerpoint/2010/main" val="23754509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r>
              <a:rPr lang="en-US" sz="2900" dirty="0" err="1"/>
              <a:t>Tạo</a:t>
            </a:r>
            <a:r>
              <a:rPr lang="en-US" sz="2900" dirty="0"/>
              <a:t> </a:t>
            </a:r>
            <a:r>
              <a:rPr lang="en-US" sz="2900" dirty="0" err="1"/>
              <a:t>bảng</a:t>
            </a:r>
            <a:r>
              <a:rPr lang="en-US" sz="2900" dirty="0"/>
              <a:t> </a:t>
            </a:r>
            <a:r>
              <a:rPr lang="en-US" sz="2900" dirty="0" err="1"/>
              <a:t>mục</a:t>
            </a:r>
            <a:r>
              <a:rPr lang="en-US" sz="2900" dirty="0"/>
              <a:t> </a:t>
            </a:r>
            <a:r>
              <a:rPr lang="en-US" sz="2900" dirty="0" err="1"/>
              <a:t>lục</a:t>
            </a:r>
            <a:r>
              <a:rPr lang="en-US" sz="2900" dirty="0"/>
              <a:t> </a:t>
            </a:r>
            <a:r>
              <a:rPr lang="en-US" sz="2900" dirty="0" err="1"/>
              <a:t>cho</a:t>
            </a:r>
            <a:r>
              <a:rPr lang="en-US" sz="2900" dirty="0"/>
              <a:t> </a:t>
            </a:r>
            <a:r>
              <a:rPr lang="en-US" sz="2900" dirty="0" err="1"/>
              <a:t>tài</a:t>
            </a:r>
            <a:r>
              <a:rPr lang="en-US" sz="2900" dirty="0"/>
              <a:t> </a:t>
            </a:r>
            <a:r>
              <a:rPr lang="en-US" sz="2900" dirty="0" err="1"/>
              <a:t>liệu</a:t>
            </a:r>
            <a:r>
              <a:rPr lang="en-US" sz="2900" dirty="0"/>
              <a:t> (Table of Contents</a:t>
            </a:r>
            <a:r>
              <a:rPr lang="en-US" sz="2900" dirty="0" smtClean="0"/>
              <a:t>)</a:t>
            </a:r>
            <a:endParaRPr lang="en-US" sz="2900"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19</a:t>
            </a:fld>
            <a:endParaRPr lang="en-US"/>
          </a:p>
        </p:txBody>
      </p:sp>
      <p:sp>
        <p:nvSpPr>
          <p:cNvPr id="12" name="Content Placeholder 2"/>
          <p:cNvSpPr>
            <a:spLocks noGrp="1"/>
          </p:cNvSpPr>
          <p:nvPr>
            <p:ph type="body" sz="quarter" idx="13"/>
          </p:nvPr>
        </p:nvSpPr>
        <p:spPr>
          <a:xfrm>
            <a:off x="204537" y="987136"/>
            <a:ext cx="8686799" cy="3667990"/>
          </a:xfrm>
        </p:spPr>
        <p:txBody>
          <a:bodyPr anchor="t"/>
          <a:lstStyle/>
          <a:p>
            <a:r>
              <a:rPr lang="en-US" sz="2300" dirty="0" err="1"/>
              <a:t>Với</a:t>
            </a:r>
            <a:r>
              <a:rPr lang="en-US" sz="2300" dirty="0"/>
              <a:t> </a:t>
            </a:r>
            <a:r>
              <a:rPr lang="en-US" sz="2300" b="1" dirty="0" err="1"/>
              <a:t>Custome</a:t>
            </a:r>
            <a:r>
              <a:rPr lang="en-US" sz="2300" b="1" dirty="0"/>
              <a:t> Table of Contents</a:t>
            </a:r>
            <a:r>
              <a:rPr lang="en-US" sz="2300" dirty="0"/>
              <a:t>, </a:t>
            </a:r>
            <a:r>
              <a:rPr lang="en-US" sz="2300" dirty="0" err="1"/>
              <a:t>các</a:t>
            </a:r>
            <a:r>
              <a:rPr lang="en-US" sz="2300" dirty="0"/>
              <a:t> </a:t>
            </a:r>
            <a:r>
              <a:rPr lang="en-US" sz="2300" dirty="0" err="1"/>
              <a:t>tùy</a:t>
            </a:r>
            <a:r>
              <a:rPr lang="en-US" sz="2300" dirty="0"/>
              <a:t> </a:t>
            </a:r>
            <a:r>
              <a:rPr lang="en-US" sz="2300" dirty="0" err="1"/>
              <a:t>chọn</a:t>
            </a:r>
            <a:r>
              <a:rPr lang="en-US" sz="2300" dirty="0"/>
              <a:t> </a:t>
            </a:r>
            <a:r>
              <a:rPr lang="en-US" sz="2300" dirty="0" err="1"/>
              <a:t>có</a:t>
            </a:r>
            <a:r>
              <a:rPr lang="en-US" sz="2300" dirty="0"/>
              <a:t> </a:t>
            </a:r>
            <a:r>
              <a:rPr lang="en-US" sz="2300" dirty="0" err="1"/>
              <a:t>chức</a:t>
            </a:r>
            <a:r>
              <a:rPr lang="en-US" sz="2300" dirty="0"/>
              <a:t> </a:t>
            </a:r>
            <a:r>
              <a:rPr lang="en-US" sz="2300" dirty="0" err="1"/>
              <a:t>năng</a:t>
            </a:r>
            <a:r>
              <a:rPr lang="en-US" sz="2300" dirty="0"/>
              <a:t> </a:t>
            </a:r>
            <a:r>
              <a:rPr lang="en-US" sz="2300" dirty="0" err="1"/>
              <a:t>như</a:t>
            </a:r>
            <a:r>
              <a:rPr lang="en-US" sz="2300" dirty="0"/>
              <a:t> </a:t>
            </a:r>
            <a:r>
              <a:rPr lang="en-US" sz="2300" dirty="0" err="1"/>
              <a:t>sau</a:t>
            </a:r>
            <a:r>
              <a:rPr lang="en-US" sz="2300" dirty="0"/>
              <a:t>:</a:t>
            </a:r>
          </a:p>
        </p:txBody>
      </p:sp>
      <p:graphicFrame>
        <p:nvGraphicFramePr>
          <p:cNvPr id="3" name="Table 2"/>
          <p:cNvGraphicFramePr>
            <a:graphicFrameLocks noGrp="1"/>
          </p:cNvGraphicFramePr>
          <p:nvPr>
            <p:extLst>
              <p:ext uri="{D42A27DB-BD31-4B8C-83A1-F6EECF244321}">
                <p14:modId xmlns:p14="http://schemas.microsoft.com/office/powerpoint/2010/main" val="51664372"/>
              </p:ext>
            </p:extLst>
          </p:nvPr>
        </p:nvGraphicFramePr>
        <p:xfrm>
          <a:off x="589546" y="1540040"/>
          <a:ext cx="8301789" cy="3115085"/>
        </p:xfrm>
        <a:graphic>
          <a:graphicData uri="http://schemas.openxmlformats.org/drawingml/2006/table">
            <a:tbl>
              <a:tblPr firstCol="1" bandRow="1">
                <a:tableStyleId>{5C22544A-7EE6-4342-B048-85BDC9FD1C3A}</a:tableStyleId>
              </a:tblPr>
              <a:tblGrid>
                <a:gridCol w="2074166">
                  <a:extLst>
                    <a:ext uri="{9D8B030D-6E8A-4147-A177-3AD203B41FA5}">
                      <a16:colId xmlns:a16="http://schemas.microsoft.com/office/drawing/2014/main" val="2947815635"/>
                    </a:ext>
                  </a:extLst>
                </a:gridCol>
                <a:gridCol w="6227623">
                  <a:extLst>
                    <a:ext uri="{9D8B030D-6E8A-4147-A177-3AD203B41FA5}">
                      <a16:colId xmlns:a16="http://schemas.microsoft.com/office/drawing/2014/main" val="1682781275"/>
                    </a:ext>
                  </a:extLst>
                </a:gridCol>
              </a:tblGrid>
              <a:tr h="340991">
                <a:tc>
                  <a:txBody>
                    <a:bodyPr/>
                    <a:lstStyle/>
                    <a:p>
                      <a:pPr marL="53340" marR="53975">
                        <a:lnSpc>
                          <a:spcPts val="13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Print Preview</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3340" marR="53975" algn="just">
                        <a:lnSpc>
                          <a:spcPct val="115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Hiển thị bản xem trước của mục lục với các tùy chọn đã chọn.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217395131"/>
                  </a:ext>
                </a:extLst>
              </a:tr>
              <a:tr h="340991">
                <a:tc>
                  <a:txBody>
                    <a:bodyPr/>
                    <a:lstStyle/>
                    <a:p>
                      <a:pPr marL="53340" marR="53975">
                        <a:lnSpc>
                          <a:spcPts val="13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Web Preview</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3340" marR="53975" algn="just">
                        <a:lnSpc>
                          <a:spcPct val="115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Hiển thị cách mục lục sẽ xuất hiện nếu bạn lưu tài liệu dưới dạng trang web.</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11187112"/>
                  </a:ext>
                </a:extLst>
              </a:tr>
              <a:tr h="340991">
                <a:tc>
                  <a:txBody>
                    <a:bodyPr/>
                    <a:lstStyle/>
                    <a:p>
                      <a:pPr marL="53340" marR="53975">
                        <a:lnSpc>
                          <a:spcPts val="13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Show page numbers</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3340" marR="53975" algn="just">
                        <a:lnSpc>
                          <a:spcPct val="115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Sử dụng nếu bạn muốn số trang thể hiện trong mục lục.</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19637340"/>
                  </a:ext>
                </a:extLst>
              </a:tr>
              <a:tr h="340991">
                <a:tc>
                  <a:txBody>
                    <a:bodyPr/>
                    <a:lstStyle/>
                    <a:p>
                      <a:pPr marL="53340" marR="53975">
                        <a:lnSpc>
                          <a:spcPts val="13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Right align page numbers</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3340" marR="53975" algn="just">
                        <a:lnSpc>
                          <a:spcPct val="115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Sử dụng nếu bạn muốn số trang được căn chỉnh ở lề phải.</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461844539"/>
                  </a:ext>
                </a:extLst>
              </a:tr>
              <a:tr h="340991">
                <a:tc>
                  <a:txBody>
                    <a:bodyPr/>
                    <a:lstStyle/>
                    <a:p>
                      <a:pPr marL="53340" marR="53975">
                        <a:lnSpc>
                          <a:spcPts val="13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Tab leader</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3340" marR="53975" algn="just">
                        <a:lnSpc>
                          <a:spcPct val="115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Chọn loại ký tự sẽ được sử dụng giữa mục nhập mục lục và số trang.</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15017604"/>
                  </a:ext>
                </a:extLst>
              </a:tr>
              <a:tr h="705065">
                <a:tc>
                  <a:txBody>
                    <a:bodyPr/>
                    <a:lstStyle/>
                    <a:p>
                      <a:pPr marL="53340" marR="53975">
                        <a:lnSpc>
                          <a:spcPts val="13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Use hyperlinks instead of page numbers</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3340" marR="53975" algn="just">
                        <a:lnSpc>
                          <a:spcPct val="115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Sử dụng nếu bạn muốn mục nhập mục lục xuất hiện dưới dạng siêu liên kết thay vì số trang.</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54213912"/>
                  </a:ext>
                </a:extLst>
              </a:tr>
              <a:tr h="705065">
                <a:tc>
                  <a:txBody>
                    <a:bodyPr/>
                    <a:lstStyle/>
                    <a:p>
                      <a:pPr marL="53340" marR="53975">
                        <a:lnSpc>
                          <a:spcPts val="13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General</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3340" marR="53975" algn="just">
                        <a:lnSpc>
                          <a:spcPct val="115000"/>
                        </a:lnSpc>
                        <a:spcBef>
                          <a:spcPts val="300"/>
                        </a:spcBef>
                        <a:spcAft>
                          <a:spcPts val="300"/>
                        </a:spcAft>
                        <a:tabLst>
                          <a:tab pos="228600" algn="l"/>
                          <a:tab pos="457200" algn="l"/>
                        </a:tabLst>
                      </a:pPr>
                      <a:r>
                        <a:rPr lang="en-CA" sz="1400" dirty="0" err="1">
                          <a:effectLst/>
                          <a:latin typeface="Times New Roman" panose="02020603050405020304" pitchFamily="18" charset="0"/>
                          <a:cs typeface="Times New Roman" panose="02020603050405020304" pitchFamily="18" charset="0"/>
                        </a:rPr>
                        <a:t>Chọn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kiểu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định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dạng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Bạn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cũng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có</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thể</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đặt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cấp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độ</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tiêu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đề</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bạn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muốn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đưa</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vào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lục</a:t>
                      </a:r>
                      <a:r>
                        <a:rPr lang="en-CA" sz="1400" dirty="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55688148"/>
                  </a:ext>
                </a:extLst>
              </a:tr>
            </a:tbl>
          </a:graphicData>
        </a:graphic>
      </p:graphicFrame>
    </p:spTree>
    <p:extLst>
      <p:ext uri="{BB962C8B-B14F-4D97-AF65-F5344CB8AC3E}">
        <p14:creationId xmlns:p14="http://schemas.microsoft.com/office/powerpoint/2010/main" val="16996937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Hướng</a:t>
            </a:r>
            <a:r>
              <a:rPr lang="en-US" dirty="0" smtClean="0"/>
              <a:t> </a:t>
            </a:r>
            <a:r>
              <a:rPr lang="en-US" dirty="0" err="1" smtClean="0"/>
              <a:t>dẫn</a:t>
            </a:r>
            <a:r>
              <a:rPr lang="en-US" dirty="0" smtClean="0"/>
              <a:t> </a:t>
            </a:r>
            <a:r>
              <a:rPr lang="en-US" dirty="0" err="1" smtClean="0"/>
              <a:t>sử</a:t>
            </a:r>
            <a:r>
              <a:rPr lang="en-US" dirty="0" smtClean="0"/>
              <a:t> </a:t>
            </a:r>
            <a:r>
              <a:rPr lang="en-US" dirty="0" err="1" smtClean="0"/>
              <a:t>dụng</a:t>
            </a:r>
            <a:endParaRPr lang="en-US" dirty="0"/>
          </a:p>
        </p:txBody>
      </p:sp>
      <p:sp>
        <p:nvSpPr>
          <p:cNvPr id="3" name="Content Placeholder 2"/>
          <p:cNvSpPr>
            <a:spLocks noGrp="1"/>
          </p:cNvSpPr>
          <p:nvPr>
            <p:ph type="body" sz="quarter" idx="13"/>
          </p:nvPr>
        </p:nvSpPr>
        <p:spPr>
          <a:xfrm>
            <a:off x="665018" y="925417"/>
            <a:ext cx="7845137" cy="3627533"/>
          </a:xfrm>
        </p:spPr>
        <p:txBody>
          <a:bodyPr anchor="ctr"/>
          <a:lstStyle/>
          <a:p>
            <a:r>
              <a:rPr lang="en-US" sz="2200" dirty="0" err="1" smtClean="0"/>
              <a:t>Sử</a:t>
            </a:r>
            <a:r>
              <a:rPr lang="en-US" sz="2200" dirty="0" smtClean="0"/>
              <a:t> </a:t>
            </a:r>
            <a:r>
              <a:rPr lang="en-US" sz="2200" dirty="0" err="1" smtClean="0"/>
              <a:t>dụng</a:t>
            </a:r>
            <a:r>
              <a:rPr lang="en-US" sz="2200" dirty="0" smtClean="0"/>
              <a:t> </a:t>
            </a:r>
            <a:r>
              <a:rPr lang="en-US" sz="2200" dirty="0" err="1" smtClean="0"/>
              <a:t>màn</a:t>
            </a:r>
            <a:r>
              <a:rPr lang="en-US" sz="2200" dirty="0" smtClean="0"/>
              <a:t> </a:t>
            </a:r>
            <a:r>
              <a:rPr lang="en-US" sz="2200" dirty="0" err="1" smtClean="0"/>
              <a:t>hình</a:t>
            </a:r>
            <a:r>
              <a:rPr lang="en-US" sz="2200" dirty="0" smtClean="0"/>
              <a:t> ở </a:t>
            </a:r>
            <a:r>
              <a:rPr lang="en-US" sz="2200" dirty="0" err="1" smtClean="0"/>
              <a:t>chế</a:t>
            </a:r>
            <a:r>
              <a:rPr lang="en-US" sz="2200" dirty="0" smtClean="0"/>
              <a:t> </a:t>
            </a:r>
            <a:r>
              <a:rPr lang="en-US" sz="2200" dirty="0" err="1" smtClean="0"/>
              <a:t>độ</a:t>
            </a:r>
            <a:r>
              <a:rPr lang="en-US" sz="2200" dirty="0" smtClean="0"/>
              <a:t> </a:t>
            </a:r>
            <a:r>
              <a:rPr lang="en-US" sz="2200" b="1" dirty="0" smtClean="0"/>
              <a:t>Show Presenter View </a:t>
            </a:r>
            <a:r>
              <a:rPr lang="en-US" sz="2200" dirty="0" err="1" smtClean="0"/>
              <a:t>bao</a:t>
            </a:r>
            <a:r>
              <a:rPr lang="en-US" sz="2200" dirty="0" smtClean="0"/>
              <a:t> </a:t>
            </a:r>
            <a:r>
              <a:rPr lang="en-US" sz="2200" dirty="0" err="1" smtClean="0"/>
              <a:t>gồm</a:t>
            </a:r>
            <a:r>
              <a:rPr lang="en-US" sz="2200" dirty="0" smtClean="0"/>
              <a:t> </a:t>
            </a:r>
            <a:r>
              <a:rPr lang="en-US" sz="2200" dirty="0" err="1" smtClean="0"/>
              <a:t>phần</a:t>
            </a:r>
            <a:r>
              <a:rPr lang="en-US" sz="2200" dirty="0" smtClean="0"/>
              <a:t> </a:t>
            </a:r>
            <a:r>
              <a:rPr lang="en-US" sz="2200" b="1" dirty="0" err="1" smtClean="0"/>
              <a:t>lý</a:t>
            </a:r>
            <a:r>
              <a:rPr lang="en-US" sz="2200" b="1" dirty="0" smtClean="0"/>
              <a:t> </a:t>
            </a:r>
            <a:r>
              <a:rPr lang="en-US" sz="2200" b="1" dirty="0" err="1" smtClean="0"/>
              <a:t>thuyết</a:t>
            </a:r>
            <a:r>
              <a:rPr lang="en-US" sz="2200" b="1" dirty="0" smtClean="0"/>
              <a:t> </a:t>
            </a:r>
            <a:r>
              <a:rPr lang="en-US" sz="2200" dirty="0" err="1" smtClean="0"/>
              <a:t>và</a:t>
            </a:r>
            <a:r>
              <a:rPr lang="en-US" sz="2200" dirty="0" smtClean="0"/>
              <a:t> </a:t>
            </a:r>
            <a:r>
              <a:rPr lang="en-US" sz="2200" b="1" dirty="0" err="1" smtClean="0"/>
              <a:t>hướng</a:t>
            </a:r>
            <a:r>
              <a:rPr lang="en-US" sz="2200" b="1" dirty="0" smtClean="0"/>
              <a:t> </a:t>
            </a:r>
            <a:r>
              <a:rPr lang="en-US" sz="2200" b="1" dirty="0" err="1" smtClean="0"/>
              <a:t>dẫn</a:t>
            </a:r>
            <a:r>
              <a:rPr lang="en-US" sz="2200" b="1" dirty="0" smtClean="0"/>
              <a:t> </a:t>
            </a:r>
            <a:r>
              <a:rPr lang="en-US" sz="2200" b="1" dirty="0" err="1" smtClean="0"/>
              <a:t>thao</a:t>
            </a:r>
            <a:r>
              <a:rPr lang="en-US" sz="2200" b="1" dirty="0" smtClean="0"/>
              <a:t> </a:t>
            </a:r>
            <a:r>
              <a:rPr lang="en-US" sz="2200" b="1" dirty="0" err="1" smtClean="0"/>
              <a:t>tác</a:t>
            </a:r>
            <a:r>
              <a:rPr lang="en-US" sz="2200" b="1" dirty="0" smtClean="0"/>
              <a:t> </a:t>
            </a:r>
            <a:r>
              <a:rPr lang="en-US" sz="2200" b="1" dirty="0" err="1" smtClean="0"/>
              <a:t>thực</a:t>
            </a:r>
            <a:r>
              <a:rPr lang="en-US" sz="2200" b="1" dirty="0" smtClean="0"/>
              <a:t> </a:t>
            </a:r>
            <a:r>
              <a:rPr lang="en-US" sz="2200" b="1" dirty="0" err="1" smtClean="0"/>
              <a:t>hành</a:t>
            </a:r>
            <a:endParaRPr lang="en-US" sz="2200" b="1" dirty="0" smtClean="0"/>
          </a:p>
          <a:p>
            <a:r>
              <a:rPr lang="en-US" sz="2200" dirty="0" err="1" smtClean="0"/>
              <a:t>Các</a:t>
            </a:r>
            <a:r>
              <a:rPr lang="en-US" sz="2200" dirty="0" smtClean="0"/>
              <a:t> </a:t>
            </a:r>
            <a:r>
              <a:rPr lang="en-US" sz="2200" dirty="0" err="1" smtClean="0"/>
              <a:t>câu</a:t>
            </a:r>
            <a:r>
              <a:rPr lang="en-US" sz="2200" dirty="0" smtClean="0"/>
              <a:t> </a:t>
            </a:r>
            <a:r>
              <a:rPr lang="en-US" sz="2200" dirty="0" err="1" smtClean="0"/>
              <a:t>hỏi</a:t>
            </a:r>
            <a:r>
              <a:rPr lang="en-US" sz="2200" dirty="0" smtClean="0"/>
              <a:t> </a:t>
            </a:r>
            <a:r>
              <a:rPr lang="en-US" sz="2200" dirty="0" err="1" smtClean="0"/>
              <a:t>ôn</a:t>
            </a:r>
            <a:r>
              <a:rPr lang="en-US" sz="2200" dirty="0" smtClean="0"/>
              <a:t> </a:t>
            </a:r>
            <a:r>
              <a:rPr lang="en-US" sz="2200" dirty="0" err="1" smtClean="0"/>
              <a:t>tập</a:t>
            </a:r>
            <a:r>
              <a:rPr lang="en-US" sz="2200" dirty="0" smtClean="0"/>
              <a:t> </a:t>
            </a:r>
            <a:r>
              <a:rPr lang="en-US" sz="2200" dirty="0" err="1" smtClean="0"/>
              <a:t>bao</a:t>
            </a:r>
            <a:r>
              <a:rPr lang="en-US" sz="2200" dirty="0" smtClean="0"/>
              <a:t> </a:t>
            </a:r>
            <a:r>
              <a:rPr lang="en-US" sz="2200" dirty="0" err="1" smtClean="0"/>
              <a:t>gồm</a:t>
            </a:r>
            <a:r>
              <a:rPr lang="en-US" sz="2200" dirty="0" smtClean="0"/>
              <a:t> </a:t>
            </a:r>
            <a:r>
              <a:rPr lang="en-US" sz="2200" dirty="0" err="1" smtClean="0"/>
              <a:t>cả</a:t>
            </a:r>
            <a:r>
              <a:rPr lang="en-US" sz="2200" dirty="0" smtClean="0"/>
              <a:t> </a:t>
            </a:r>
            <a:r>
              <a:rPr lang="en-US" sz="2200" dirty="0" err="1" smtClean="0"/>
              <a:t>phần</a:t>
            </a:r>
            <a:r>
              <a:rPr lang="en-US" sz="2200" dirty="0" smtClean="0"/>
              <a:t> </a:t>
            </a:r>
            <a:r>
              <a:rPr lang="en-US" sz="2200" dirty="0" err="1" smtClean="0"/>
              <a:t>đáp</a:t>
            </a:r>
            <a:r>
              <a:rPr lang="en-US" sz="2200" dirty="0" smtClean="0"/>
              <a:t> </a:t>
            </a:r>
            <a:r>
              <a:rPr lang="en-US" sz="2200" dirty="0" err="1" smtClean="0"/>
              <a:t>án</a:t>
            </a:r>
            <a:r>
              <a:rPr lang="en-US" sz="2200" dirty="0" smtClean="0"/>
              <a:t> </a:t>
            </a:r>
            <a:r>
              <a:rPr lang="en-US" sz="2200" dirty="0" err="1" smtClean="0"/>
              <a:t>dưới</a:t>
            </a:r>
            <a:r>
              <a:rPr lang="en-US" sz="2200" dirty="0" smtClean="0"/>
              <a:t> </a:t>
            </a:r>
            <a:r>
              <a:rPr lang="en-US" sz="2200" dirty="0" err="1" smtClean="0"/>
              <a:t>dạng</a:t>
            </a:r>
            <a:r>
              <a:rPr lang="en-US" sz="2200" dirty="0" smtClean="0"/>
              <a:t> </a:t>
            </a:r>
            <a:r>
              <a:rPr lang="en-US" sz="2200" b="1" dirty="0" smtClean="0"/>
              <a:t>Animation</a:t>
            </a:r>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a:t>
            </a:fld>
            <a:endParaRPr lang="en-US"/>
          </a:p>
        </p:txBody>
      </p:sp>
    </p:spTree>
    <p:extLst>
      <p:ext uri="{BB962C8B-B14F-4D97-AF65-F5344CB8AC3E}">
        <p14:creationId xmlns:p14="http://schemas.microsoft.com/office/powerpoint/2010/main" val="30183252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r>
              <a:rPr lang="en-US" sz="2900" dirty="0" err="1"/>
              <a:t>Tạo</a:t>
            </a:r>
            <a:r>
              <a:rPr lang="en-US" sz="2900" dirty="0"/>
              <a:t> </a:t>
            </a:r>
            <a:r>
              <a:rPr lang="en-US" sz="2900" dirty="0" err="1"/>
              <a:t>bảng</a:t>
            </a:r>
            <a:r>
              <a:rPr lang="en-US" sz="2900" dirty="0"/>
              <a:t> </a:t>
            </a:r>
            <a:r>
              <a:rPr lang="en-US" sz="2900" dirty="0" err="1"/>
              <a:t>mục</a:t>
            </a:r>
            <a:r>
              <a:rPr lang="en-US" sz="2900" dirty="0"/>
              <a:t> </a:t>
            </a:r>
            <a:r>
              <a:rPr lang="en-US" sz="2900" dirty="0" err="1"/>
              <a:t>lục</a:t>
            </a:r>
            <a:r>
              <a:rPr lang="en-US" sz="2900" dirty="0"/>
              <a:t> </a:t>
            </a:r>
            <a:r>
              <a:rPr lang="en-US" sz="2900" dirty="0" err="1"/>
              <a:t>cho</a:t>
            </a:r>
            <a:r>
              <a:rPr lang="en-US" sz="2900" dirty="0"/>
              <a:t> </a:t>
            </a:r>
            <a:r>
              <a:rPr lang="en-US" sz="2900" dirty="0" err="1"/>
              <a:t>tài</a:t>
            </a:r>
            <a:r>
              <a:rPr lang="en-US" sz="2900" dirty="0"/>
              <a:t> </a:t>
            </a:r>
            <a:r>
              <a:rPr lang="en-US" sz="2900" dirty="0" err="1"/>
              <a:t>liệu</a:t>
            </a:r>
            <a:r>
              <a:rPr lang="en-US" sz="2900" dirty="0"/>
              <a:t> (Table of Contents</a:t>
            </a:r>
            <a:r>
              <a:rPr lang="en-US" sz="2900" dirty="0" smtClean="0"/>
              <a:t>)</a:t>
            </a:r>
            <a:endParaRPr lang="en-US" sz="2900"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20</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005258882"/>
              </p:ext>
            </p:extLst>
          </p:nvPr>
        </p:nvGraphicFramePr>
        <p:xfrm>
          <a:off x="279699" y="1106511"/>
          <a:ext cx="8487783" cy="3489960"/>
        </p:xfrm>
        <a:graphic>
          <a:graphicData uri="http://schemas.openxmlformats.org/drawingml/2006/table">
            <a:tbl>
              <a:tblPr firstCol="1" bandRow="1">
                <a:tableStyleId>{5C22544A-7EE6-4342-B048-85BDC9FD1C3A}</a:tableStyleId>
              </a:tblPr>
              <a:tblGrid>
                <a:gridCol w="903642">
                  <a:extLst>
                    <a:ext uri="{9D8B030D-6E8A-4147-A177-3AD203B41FA5}">
                      <a16:colId xmlns:a16="http://schemas.microsoft.com/office/drawing/2014/main" val="3495793473"/>
                    </a:ext>
                  </a:extLst>
                </a:gridCol>
                <a:gridCol w="7584141">
                  <a:extLst>
                    <a:ext uri="{9D8B030D-6E8A-4147-A177-3AD203B41FA5}">
                      <a16:colId xmlns:a16="http://schemas.microsoft.com/office/drawing/2014/main" val="853263671"/>
                    </a:ext>
                  </a:extLst>
                </a:gridCol>
              </a:tblGrid>
              <a:tr h="2992153">
                <a:tc>
                  <a:txBody>
                    <a:bodyPr/>
                    <a:lstStyle/>
                    <a:p>
                      <a:pPr marL="53340" marR="53975">
                        <a:lnSpc>
                          <a:spcPct val="100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Options</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3340" marR="53975" algn="just">
                        <a:lnSpc>
                          <a:spcPct val="150000"/>
                        </a:lnSpc>
                        <a:spcBef>
                          <a:spcPts val="300"/>
                        </a:spcBef>
                        <a:spcAft>
                          <a:spcPts val="300"/>
                        </a:spcAft>
                        <a:tabLst>
                          <a:tab pos="228600" algn="l"/>
                          <a:tab pos="457200" algn="l"/>
                        </a:tabLst>
                      </a:pPr>
                      <a:r>
                        <a:rPr lang="en-CA" sz="1400" dirty="0" err="1">
                          <a:effectLst/>
                          <a:latin typeface="Times New Roman" panose="02020603050405020304" pitchFamily="18" charset="0"/>
                          <a:cs typeface="Times New Roman" panose="02020603050405020304" pitchFamily="18" charset="0"/>
                        </a:rPr>
                        <a:t>Chọn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kiểu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để</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đưa</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văn</a:t>
                      </a:r>
                      <a:r>
                        <a:rPr lang="en-CA" sz="1400" dirty="0">
                          <a:effectLst/>
                          <a:latin typeface="Times New Roman" panose="02020603050405020304" pitchFamily="18" charset="0"/>
                          <a:cs typeface="Times New Roman" panose="02020603050405020304" pitchFamily="18" charset="0"/>
                        </a:rPr>
                        <a:t> bản </a:t>
                      </a:r>
                      <a:r>
                        <a:rPr lang="en-CA" sz="1400" dirty="0" err="1">
                          <a:effectLst/>
                          <a:latin typeface="Times New Roman" panose="02020603050405020304" pitchFamily="18" charset="0"/>
                          <a:cs typeface="Times New Roman" panose="02020603050405020304" pitchFamily="18" charset="0"/>
                        </a:rPr>
                        <a:t>không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định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dạng</a:t>
                      </a:r>
                      <a:r>
                        <a:rPr lang="en-CA" sz="1400" dirty="0">
                          <a:effectLst/>
                          <a:latin typeface="Times New Roman" panose="02020603050405020304" pitchFamily="18" charset="0"/>
                          <a:cs typeface="Times New Roman" panose="02020603050405020304" pitchFamily="18" charset="0"/>
                        </a:rPr>
                        <a:t> style </a:t>
                      </a:r>
                      <a:r>
                        <a:rPr lang="en-CA" sz="1400" dirty="0" err="1">
                          <a:effectLst/>
                          <a:latin typeface="Times New Roman" panose="02020603050405020304" pitchFamily="18" charset="0"/>
                          <a:cs typeface="Times New Roman" panose="02020603050405020304" pitchFamily="18" charset="0"/>
                        </a:rPr>
                        <a:t>vào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nếu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bạn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muốn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chú</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thích</a:t>
                      </a:r>
                      <a:r>
                        <a:rPr lang="en-CA" sz="1400" dirty="0">
                          <a:effectLst/>
                          <a:latin typeface="Times New Roman" panose="02020603050405020304" pitchFamily="18" charset="0"/>
                          <a:cs typeface="Times New Roman" panose="02020603050405020304" pitchFamily="18" charset="0"/>
                        </a:rPr>
                        <a:t> (Caption) </a:t>
                      </a:r>
                      <a:r>
                        <a:rPr lang="en-CA" sz="1400" dirty="0" err="1">
                          <a:effectLst/>
                          <a:latin typeface="Times New Roman" panose="02020603050405020304" pitchFamily="18" charset="0"/>
                          <a:cs typeface="Times New Roman" panose="02020603050405020304" pitchFamily="18" charset="0"/>
                        </a:rPr>
                        <a:t>cũng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xuất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hiện</a:t>
                      </a:r>
                      <a:r>
                        <a:rPr lang="en-CA" sz="1400" dirty="0">
                          <a:effectLst/>
                          <a:latin typeface="Times New Roman" panose="02020603050405020304" pitchFamily="18" charset="0"/>
                          <a:cs typeface="Times New Roman" panose="02020603050405020304" pitchFamily="18" charset="0"/>
                        </a:rPr>
                        <a:t> ở </a:t>
                      </a:r>
                      <a:r>
                        <a:rPr lang="en-CA" sz="1400" dirty="0" err="1">
                          <a:effectLst/>
                          <a:latin typeface="Times New Roman" panose="02020603050405020304" pitchFamily="18" charset="0"/>
                          <a:cs typeface="Times New Roman" panose="02020603050405020304" pitchFamily="18" charset="0"/>
                        </a:rPr>
                        <a:t>cấp</a:t>
                      </a:r>
                      <a:r>
                        <a:rPr lang="en-CA" sz="1400" dirty="0">
                          <a:effectLst/>
                          <a:latin typeface="Times New Roman" panose="02020603050405020304" pitchFamily="18" charset="0"/>
                          <a:cs typeface="Times New Roman" panose="02020603050405020304" pitchFamily="18" charset="0"/>
                        </a:rPr>
                        <a:t> 3 </a:t>
                      </a:r>
                      <a:r>
                        <a:rPr lang="en-CA" sz="1400" dirty="0" err="1">
                          <a:effectLst/>
                          <a:latin typeface="Times New Roman" panose="02020603050405020304" pitchFamily="18" charset="0"/>
                          <a:cs typeface="Times New Roman" panose="02020603050405020304" pitchFamily="18" charset="0"/>
                        </a:rPr>
                        <a:t>với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văn</a:t>
                      </a:r>
                      <a:r>
                        <a:rPr lang="en-CA" sz="1400" dirty="0">
                          <a:effectLst/>
                          <a:latin typeface="Times New Roman" panose="02020603050405020304" pitchFamily="18" charset="0"/>
                          <a:cs typeface="Times New Roman" panose="02020603050405020304" pitchFamily="18" charset="0"/>
                        </a:rPr>
                        <a:t> bản Heading 3, </a:t>
                      </a:r>
                      <a:r>
                        <a:rPr lang="en-CA" sz="1400" dirty="0" err="1">
                          <a:effectLst/>
                          <a:latin typeface="Times New Roman" panose="02020603050405020304" pitchFamily="18" charset="0"/>
                          <a:cs typeface="Times New Roman" panose="02020603050405020304" pitchFamily="18" charset="0"/>
                        </a:rPr>
                        <a:t>bạn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có</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thể</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nhập</a:t>
                      </a:r>
                      <a:r>
                        <a:rPr lang="en-CA" sz="1400" dirty="0">
                          <a:effectLst/>
                          <a:latin typeface="Times New Roman" panose="02020603050405020304" pitchFamily="18" charset="0"/>
                          <a:cs typeface="Times New Roman" panose="02020603050405020304" pitchFamily="18" charset="0"/>
                        </a:rPr>
                        <a:t> 3 </a:t>
                      </a:r>
                      <a:r>
                        <a:rPr lang="en-CA" sz="1400" dirty="0" err="1">
                          <a:effectLst/>
                          <a:latin typeface="Times New Roman" panose="02020603050405020304" pitchFamily="18" charset="0"/>
                          <a:cs typeface="Times New Roman" panose="02020603050405020304" pitchFamily="18" charset="0"/>
                        </a:rPr>
                        <a:t>vào</a:t>
                      </a:r>
                      <a:r>
                        <a:rPr lang="en-CA" sz="1400" dirty="0">
                          <a:effectLst/>
                          <a:latin typeface="Times New Roman" panose="02020603050405020304" pitchFamily="18" charset="0"/>
                          <a:cs typeface="Times New Roman" panose="02020603050405020304" pitchFamily="18" charset="0"/>
                        </a:rPr>
                        <a:t> ô </a:t>
                      </a:r>
                      <a:r>
                        <a:rPr lang="en-CA" sz="1400" dirty="0" err="1">
                          <a:effectLst/>
                          <a:latin typeface="Times New Roman" panose="02020603050405020304" pitchFamily="18" charset="0"/>
                          <a:cs typeface="Times New Roman" panose="02020603050405020304" pitchFamily="18" charset="0"/>
                        </a:rPr>
                        <a:t>cho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kiểu</a:t>
                      </a:r>
                      <a:r>
                        <a:rPr lang="en-CA" sz="1400" dirty="0">
                          <a:effectLst/>
                          <a:latin typeface="Times New Roman" panose="02020603050405020304" pitchFamily="18" charset="0"/>
                          <a:cs typeface="Times New Roman" panose="02020603050405020304" pitchFamily="18" charset="0"/>
                        </a:rPr>
                        <a:t> Caption.</a:t>
                      </a:r>
                      <a:endParaRPr lang="en-US" sz="1400" dirty="0">
                        <a:effectLst/>
                        <a:latin typeface="Times New Roman" panose="02020603050405020304" pitchFamily="18" charset="0"/>
                        <a:cs typeface="Times New Roman" panose="02020603050405020304" pitchFamily="18" charset="0"/>
                      </a:endParaRPr>
                    </a:p>
                    <a:p>
                      <a:pPr marL="53340" marR="53975">
                        <a:lnSpc>
                          <a:spcPct val="150000"/>
                        </a:lnSpc>
                        <a:spcBef>
                          <a:spcPts val="300"/>
                        </a:spcBef>
                        <a:spcAft>
                          <a:spcPts val="300"/>
                        </a:spcAft>
                        <a:tabLst>
                          <a:tab pos="228600" algn="l"/>
                          <a:tab pos="457200" algn="l"/>
                        </a:tabLs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p>
                      <a:pPr marL="53340" marR="53975">
                        <a:lnSpc>
                          <a:spcPct val="100000"/>
                        </a:lnSpc>
                        <a:spcBef>
                          <a:spcPts val="300"/>
                        </a:spcBef>
                        <a:spcAft>
                          <a:spcPts val="300"/>
                        </a:spcAft>
                        <a:tabLst>
                          <a:tab pos="228600" algn="l"/>
                          <a:tab pos="457200" algn="l"/>
                        </a:tabLs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p>
                      <a:pPr marL="53340" marR="53975">
                        <a:lnSpc>
                          <a:spcPct val="100000"/>
                        </a:lnSpc>
                        <a:spcBef>
                          <a:spcPts val="300"/>
                        </a:spcBef>
                        <a:spcAft>
                          <a:spcPts val="300"/>
                        </a:spcAft>
                        <a:tabLst>
                          <a:tab pos="228600" algn="l"/>
                          <a:tab pos="457200" algn="l"/>
                        </a:tabLs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p>
                      <a:pPr marL="53340" marR="53975">
                        <a:lnSpc>
                          <a:spcPct val="100000"/>
                        </a:lnSpc>
                        <a:spcBef>
                          <a:spcPts val="300"/>
                        </a:spcBef>
                        <a:spcAft>
                          <a:spcPts val="300"/>
                        </a:spcAft>
                        <a:tabLst>
                          <a:tab pos="228600" algn="l"/>
                          <a:tab pos="457200" algn="l"/>
                        </a:tabLs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p>
                      <a:pPr marL="53340" marR="53975">
                        <a:lnSpc>
                          <a:spcPct val="100000"/>
                        </a:lnSpc>
                        <a:spcBef>
                          <a:spcPts val="300"/>
                        </a:spcBef>
                        <a:spcAft>
                          <a:spcPts val="300"/>
                        </a:spcAft>
                        <a:tabLst>
                          <a:tab pos="228600" algn="l"/>
                          <a:tab pos="457200" algn="l"/>
                        </a:tabLs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p>
                      <a:pPr marL="53340" marR="53975">
                        <a:lnSpc>
                          <a:spcPct val="100000"/>
                        </a:lnSpc>
                        <a:spcBef>
                          <a:spcPts val="300"/>
                        </a:spcBef>
                        <a:spcAft>
                          <a:spcPts val="300"/>
                        </a:spcAft>
                        <a:tabLst>
                          <a:tab pos="228600" algn="l"/>
                          <a:tab pos="457200" algn="l"/>
                        </a:tabLs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p>
                      <a:pPr marL="53340" marR="53975">
                        <a:lnSpc>
                          <a:spcPct val="100000"/>
                        </a:lnSpc>
                        <a:spcBef>
                          <a:spcPts val="300"/>
                        </a:spcBef>
                        <a:spcAft>
                          <a:spcPts val="300"/>
                        </a:spcAft>
                        <a:tabLst>
                          <a:tab pos="228600" algn="l"/>
                          <a:tab pos="457200" algn="l"/>
                        </a:tabLst>
                      </a:pPr>
                      <a:endParaRPr lang="en-US" sz="1400" dirty="0">
                        <a:effectLst/>
                        <a:latin typeface="Times New Roman" panose="02020603050405020304" pitchFamily="18" charset="0"/>
                        <a:cs typeface="Times New Roman" panose="02020603050405020304" pitchFamily="18" charset="0"/>
                      </a:endParaRPr>
                    </a:p>
                    <a:p>
                      <a:pPr marL="53340" marR="53975" algn="ctr">
                        <a:lnSpc>
                          <a:spcPct val="100000"/>
                        </a:lnSpc>
                        <a:spcBef>
                          <a:spcPts val="300"/>
                        </a:spcBef>
                        <a:spcAft>
                          <a:spcPts val="300"/>
                        </a:spcAft>
                        <a:tabLst>
                          <a:tab pos="228600" algn="l"/>
                          <a:tab pos="457200" algn="l"/>
                        </a:tabLs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538745745"/>
                  </a:ext>
                </a:extLst>
              </a:tr>
              <a:tr h="216365">
                <a:tc>
                  <a:txBody>
                    <a:bodyPr/>
                    <a:lstStyle/>
                    <a:p>
                      <a:pPr marL="53340" marR="53975">
                        <a:lnSpc>
                          <a:spcPct val="100000"/>
                        </a:lnSpc>
                        <a:spcBef>
                          <a:spcPts val="300"/>
                        </a:spcBef>
                        <a:spcAft>
                          <a:spcPts val="300"/>
                        </a:spcAft>
                        <a:tabLst>
                          <a:tab pos="228600" algn="l"/>
                          <a:tab pos="457200" algn="l"/>
                        </a:tabLst>
                      </a:pPr>
                      <a:r>
                        <a:rPr lang="en-CA" sz="1400">
                          <a:effectLst/>
                          <a:latin typeface="Times New Roman" panose="02020603050405020304" pitchFamily="18" charset="0"/>
                          <a:cs typeface="Times New Roman" panose="02020603050405020304" pitchFamily="18" charset="0"/>
                        </a:rPr>
                        <a:t>Modify</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3340" marR="53975" algn="just">
                        <a:lnSpc>
                          <a:spcPct val="200000"/>
                        </a:lnSpc>
                        <a:spcBef>
                          <a:spcPts val="300"/>
                        </a:spcBef>
                        <a:spcAft>
                          <a:spcPts val="300"/>
                        </a:spcAft>
                        <a:tabLst>
                          <a:tab pos="228600" algn="l"/>
                          <a:tab pos="457200" algn="l"/>
                        </a:tabLst>
                      </a:pPr>
                      <a:r>
                        <a:rPr lang="en-CA" sz="1400" dirty="0" err="1">
                          <a:effectLst/>
                          <a:latin typeface="Times New Roman" panose="02020603050405020304" pitchFamily="18" charset="0"/>
                          <a:cs typeface="Times New Roman" panose="02020603050405020304" pitchFamily="18" charset="0"/>
                        </a:rPr>
                        <a:t>Thay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đổi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thuộc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tính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định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dạng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đặt</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kiểu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sẽ</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trong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lục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1823567"/>
                  </a:ext>
                </a:extLst>
              </a:tr>
            </a:tbl>
          </a:graphicData>
        </a:graphic>
      </p:graphicFrame>
      <p:grpSp>
        <p:nvGrpSpPr>
          <p:cNvPr id="10" name="Group 9"/>
          <p:cNvGrpSpPr/>
          <p:nvPr/>
        </p:nvGrpSpPr>
        <p:grpSpPr>
          <a:xfrm>
            <a:off x="4138374" y="2039520"/>
            <a:ext cx="3982021" cy="1365757"/>
            <a:chOff x="198783" y="2592125"/>
            <a:chExt cx="3982610" cy="1365885"/>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783" y="2592125"/>
              <a:ext cx="3950335" cy="1365885"/>
            </a:xfrm>
            <a:prstGeom prst="rect">
              <a:avLst/>
            </a:prstGeom>
          </p:spPr>
        </p:pic>
        <p:sp>
          <p:nvSpPr>
            <p:cNvPr id="16" name="Rectangle 15"/>
            <p:cNvSpPr/>
            <p:nvPr/>
          </p:nvSpPr>
          <p:spPr>
            <a:xfrm>
              <a:off x="198783" y="3729162"/>
              <a:ext cx="3982610" cy="1083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9" name="Group 8"/>
          <p:cNvGrpSpPr/>
          <p:nvPr/>
        </p:nvGrpSpPr>
        <p:grpSpPr>
          <a:xfrm>
            <a:off x="1728395" y="1885592"/>
            <a:ext cx="2226347" cy="1980308"/>
            <a:chOff x="4954048" y="1800913"/>
            <a:chExt cx="2226347" cy="1980308"/>
          </a:xfrm>
        </p:grpSpPr>
        <p:pic>
          <p:nvPicPr>
            <p:cNvPr id="20" name="Picture 19"/>
            <p:cNvPicPr>
              <a:picLocks noChangeAspect="1"/>
            </p:cNvPicPr>
            <p:nvPr/>
          </p:nvPicPr>
          <p:blipFill rotWithShape="1">
            <a:blip r:embed="rId4" cstate="print">
              <a:extLst>
                <a:ext uri="{28A0092B-C50C-407E-A947-70E740481C1C}">
                  <a14:useLocalDpi xmlns:a14="http://schemas.microsoft.com/office/drawing/2010/main" val="0"/>
                </a:ext>
              </a:extLst>
            </a:blip>
            <a:srcRect l="2103"/>
            <a:stretch/>
          </p:blipFill>
          <p:spPr bwMode="auto">
            <a:xfrm>
              <a:off x="4954048" y="1800913"/>
              <a:ext cx="2226347" cy="1980308"/>
            </a:xfrm>
            <a:prstGeom prst="rect">
              <a:avLst/>
            </a:prstGeom>
            <a:noFill/>
            <a:ln>
              <a:solidFill>
                <a:schemeClr val="tx1">
                  <a:lumMod val="50000"/>
                  <a:lumOff val="50000"/>
                </a:schemeClr>
              </a:solidFill>
            </a:ln>
            <a:extLst>
              <a:ext uri="{53640926-AAD7-44D8-BBD7-CCE9431645EC}">
                <a14:shadowObscured xmlns:a14="http://schemas.microsoft.com/office/drawing/2010/main"/>
              </a:ext>
            </a:extLst>
          </p:spPr>
        </p:pic>
        <p:sp>
          <p:nvSpPr>
            <p:cNvPr id="21" name="Rectangle 20"/>
            <p:cNvSpPr/>
            <p:nvPr/>
          </p:nvSpPr>
          <p:spPr>
            <a:xfrm>
              <a:off x="5137680" y="2823257"/>
              <a:ext cx="1898369" cy="1428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29479648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r>
              <a:rPr lang="en-US" dirty="0" err="1"/>
              <a:t>Tạo</a:t>
            </a:r>
            <a:r>
              <a:rPr lang="en-US" dirty="0"/>
              <a:t> </a:t>
            </a:r>
            <a:r>
              <a:rPr lang="en-US" dirty="0" err="1"/>
              <a:t>trang</a:t>
            </a:r>
            <a:r>
              <a:rPr lang="en-US" dirty="0"/>
              <a:t> </a:t>
            </a:r>
            <a:r>
              <a:rPr lang="en-US" dirty="0" err="1"/>
              <a:t>bìa</a:t>
            </a:r>
            <a:r>
              <a:rPr lang="en-US" dirty="0"/>
              <a:t> </a:t>
            </a:r>
            <a:r>
              <a:rPr lang="en-US" dirty="0" err="1"/>
              <a:t>cho</a:t>
            </a:r>
            <a:r>
              <a:rPr lang="en-US" dirty="0"/>
              <a:t> </a:t>
            </a:r>
            <a:r>
              <a:rPr lang="en-US" dirty="0" err="1"/>
              <a:t>tài</a:t>
            </a:r>
            <a:r>
              <a:rPr lang="en-US" dirty="0"/>
              <a:t> </a:t>
            </a:r>
            <a:r>
              <a:rPr lang="en-US" dirty="0" err="1"/>
              <a:t>liệu</a:t>
            </a:r>
            <a:r>
              <a:rPr lang="en-US" dirty="0"/>
              <a:t> (Cover Page)</a:t>
            </a:r>
            <a:endParaRPr lang="en-US" sz="2900"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21</a:t>
            </a:fld>
            <a:endParaRPr lang="en-US"/>
          </a:p>
        </p:txBody>
      </p:sp>
      <p:sp>
        <p:nvSpPr>
          <p:cNvPr id="12" name="Content Placeholder 2"/>
          <p:cNvSpPr>
            <a:spLocks noGrp="1"/>
          </p:cNvSpPr>
          <p:nvPr>
            <p:ph type="body" sz="quarter" idx="13"/>
          </p:nvPr>
        </p:nvSpPr>
        <p:spPr>
          <a:xfrm>
            <a:off x="204537" y="987136"/>
            <a:ext cx="8686799" cy="3667990"/>
          </a:xfrm>
        </p:spPr>
        <p:txBody>
          <a:bodyPr anchor="t"/>
          <a:lstStyle/>
          <a:p>
            <a:pPr algn="just"/>
            <a:r>
              <a:rPr lang="en-US" dirty="0" err="1"/>
              <a:t>Một</a:t>
            </a:r>
            <a:r>
              <a:rPr lang="en-US" dirty="0"/>
              <a:t> </a:t>
            </a:r>
            <a:r>
              <a:rPr lang="en-US" dirty="0" err="1"/>
              <a:t>tài</a:t>
            </a:r>
            <a:r>
              <a:rPr lang="en-US" dirty="0"/>
              <a:t> </a:t>
            </a:r>
            <a:r>
              <a:rPr lang="en-US" dirty="0" err="1"/>
              <a:t>liệu</a:t>
            </a:r>
            <a:r>
              <a:rPr lang="en-US" dirty="0"/>
              <a:t> </a:t>
            </a:r>
            <a:r>
              <a:rPr lang="en-US" dirty="0" err="1"/>
              <a:t>dài</a:t>
            </a:r>
            <a:r>
              <a:rPr lang="en-US" dirty="0"/>
              <a:t> </a:t>
            </a:r>
            <a:r>
              <a:rPr lang="en-US" dirty="0" err="1"/>
              <a:t>hoặc</a:t>
            </a:r>
            <a:r>
              <a:rPr lang="en-US" dirty="0"/>
              <a:t> </a:t>
            </a:r>
            <a:r>
              <a:rPr lang="en-US" dirty="0" err="1"/>
              <a:t>chính</a:t>
            </a:r>
            <a:r>
              <a:rPr lang="en-US" dirty="0"/>
              <a:t> </a:t>
            </a:r>
            <a:r>
              <a:rPr lang="en-US" dirty="0" err="1"/>
              <a:t>thức</a:t>
            </a:r>
            <a:r>
              <a:rPr lang="en-US" dirty="0"/>
              <a:t> </a:t>
            </a:r>
            <a:r>
              <a:rPr lang="en-US" dirty="0" err="1"/>
              <a:t>cần</a:t>
            </a:r>
            <a:r>
              <a:rPr lang="en-US" dirty="0"/>
              <a:t> </a:t>
            </a:r>
            <a:r>
              <a:rPr lang="en-US" dirty="0" err="1"/>
              <a:t>có</a:t>
            </a:r>
            <a:r>
              <a:rPr lang="en-US" dirty="0"/>
              <a:t> </a:t>
            </a:r>
            <a:r>
              <a:rPr lang="en-US" dirty="0" err="1"/>
              <a:t>một</a:t>
            </a:r>
            <a:r>
              <a:rPr lang="en-US" dirty="0"/>
              <a:t> </a:t>
            </a:r>
            <a:r>
              <a:rPr lang="en-US" dirty="0" err="1"/>
              <a:t>trang</a:t>
            </a:r>
            <a:r>
              <a:rPr lang="en-US" dirty="0"/>
              <a:t> </a:t>
            </a:r>
            <a:r>
              <a:rPr lang="en-US" dirty="0" err="1"/>
              <a:t>bìa</a:t>
            </a:r>
            <a:r>
              <a:rPr lang="en-US" dirty="0"/>
              <a:t> </a:t>
            </a:r>
            <a:r>
              <a:rPr lang="en-US" dirty="0" err="1"/>
              <a:t>hiển</a:t>
            </a:r>
            <a:r>
              <a:rPr lang="en-US" dirty="0"/>
              <a:t> </a:t>
            </a:r>
            <a:r>
              <a:rPr lang="en-US" dirty="0" err="1"/>
              <a:t>thị</a:t>
            </a:r>
            <a:r>
              <a:rPr lang="en-US" dirty="0"/>
              <a:t> </a:t>
            </a:r>
            <a:r>
              <a:rPr lang="en-US" dirty="0" err="1"/>
              <a:t>tóm</a:t>
            </a:r>
            <a:r>
              <a:rPr lang="en-US" dirty="0"/>
              <a:t> </a:t>
            </a:r>
            <a:r>
              <a:rPr lang="en-US" dirty="0" err="1"/>
              <a:t>tắt</a:t>
            </a:r>
            <a:r>
              <a:rPr lang="en-US" dirty="0"/>
              <a:t> </a:t>
            </a:r>
            <a:r>
              <a:rPr lang="en-US" dirty="0" err="1"/>
              <a:t>những</a:t>
            </a:r>
            <a:r>
              <a:rPr lang="en-US" dirty="0"/>
              <a:t> </a:t>
            </a:r>
            <a:r>
              <a:rPr lang="en-US" dirty="0" err="1"/>
              <a:t>gì</a:t>
            </a:r>
            <a:r>
              <a:rPr lang="en-US" dirty="0"/>
              <a:t> </a:t>
            </a:r>
            <a:r>
              <a:rPr lang="en-US" dirty="0" err="1"/>
              <a:t>tài</a:t>
            </a:r>
            <a:r>
              <a:rPr lang="en-US" dirty="0"/>
              <a:t> </a:t>
            </a:r>
            <a:r>
              <a:rPr lang="en-US" dirty="0" err="1"/>
              <a:t>liệu</a:t>
            </a:r>
            <a:r>
              <a:rPr lang="en-US" dirty="0"/>
              <a:t> </a:t>
            </a:r>
            <a:r>
              <a:rPr lang="en-US" dirty="0" err="1"/>
              <a:t>bao</a:t>
            </a:r>
            <a:r>
              <a:rPr lang="en-US" dirty="0"/>
              <a:t> </a:t>
            </a:r>
            <a:r>
              <a:rPr lang="en-US" dirty="0" err="1"/>
              <a:t>gồm</a:t>
            </a:r>
            <a:r>
              <a:rPr lang="en-US" dirty="0"/>
              <a:t>. </a:t>
            </a:r>
            <a:endParaRPr lang="en-US" dirty="0" smtClean="0"/>
          </a:p>
          <a:p>
            <a:pPr algn="just"/>
            <a:r>
              <a:rPr lang="en-US" dirty="0" smtClean="0"/>
              <a:t>Trang </a:t>
            </a:r>
            <a:r>
              <a:rPr lang="en-US" dirty="0" err="1"/>
              <a:t>bìa</a:t>
            </a:r>
            <a:r>
              <a:rPr lang="en-US" dirty="0"/>
              <a:t> </a:t>
            </a:r>
            <a:r>
              <a:rPr lang="en-US" dirty="0" err="1"/>
              <a:t>là</a:t>
            </a:r>
            <a:r>
              <a:rPr lang="en-US" dirty="0"/>
              <a:t> </a:t>
            </a:r>
            <a:r>
              <a:rPr lang="en-US" dirty="0" err="1"/>
              <a:t>trang</a:t>
            </a:r>
            <a:r>
              <a:rPr lang="en-US" dirty="0"/>
              <a:t> </a:t>
            </a:r>
            <a:r>
              <a:rPr lang="en-US" dirty="0" err="1"/>
              <a:t>đầu</a:t>
            </a:r>
            <a:r>
              <a:rPr lang="en-US" dirty="0"/>
              <a:t> </a:t>
            </a:r>
            <a:r>
              <a:rPr lang="en-US" dirty="0" err="1"/>
              <a:t>tiên</a:t>
            </a:r>
            <a:r>
              <a:rPr lang="en-US" dirty="0"/>
              <a:t> </a:t>
            </a:r>
            <a:r>
              <a:rPr lang="en-US" dirty="0" err="1"/>
              <a:t>thường</a:t>
            </a:r>
            <a:r>
              <a:rPr lang="en-US" dirty="0"/>
              <a:t> </a:t>
            </a:r>
            <a:r>
              <a:rPr lang="en-US" dirty="0" err="1"/>
              <a:t>thể</a:t>
            </a:r>
            <a:r>
              <a:rPr lang="en-US" dirty="0"/>
              <a:t> </a:t>
            </a:r>
            <a:r>
              <a:rPr lang="en-US" dirty="0" err="1"/>
              <a:t>hiện</a:t>
            </a:r>
            <a:r>
              <a:rPr lang="en-US" dirty="0"/>
              <a:t> </a:t>
            </a:r>
            <a:r>
              <a:rPr lang="en-US" dirty="0" err="1"/>
              <a:t>tên</a:t>
            </a:r>
            <a:r>
              <a:rPr lang="en-US" dirty="0"/>
              <a:t> </a:t>
            </a:r>
            <a:r>
              <a:rPr lang="en-US" dirty="0" err="1"/>
              <a:t>của</a:t>
            </a:r>
            <a:r>
              <a:rPr lang="en-US" dirty="0"/>
              <a:t> </a:t>
            </a:r>
            <a:r>
              <a:rPr lang="en-US" dirty="0" err="1"/>
              <a:t>người</a:t>
            </a:r>
            <a:r>
              <a:rPr lang="en-US" dirty="0"/>
              <a:t> </a:t>
            </a:r>
            <a:r>
              <a:rPr lang="en-US" dirty="0" err="1"/>
              <a:t>trình</a:t>
            </a:r>
            <a:r>
              <a:rPr lang="en-US" dirty="0"/>
              <a:t> </a:t>
            </a:r>
            <a:r>
              <a:rPr lang="en-US" dirty="0" err="1"/>
              <a:t>bày</a:t>
            </a:r>
            <a:r>
              <a:rPr lang="en-US" dirty="0"/>
              <a:t> </a:t>
            </a:r>
            <a:r>
              <a:rPr lang="en-US" dirty="0" err="1"/>
              <a:t>hoặc</a:t>
            </a:r>
            <a:r>
              <a:rPr lang="en-US" dirty="0"/>
              <a:t> </a:t>
            </a:r>
            <a:r>
              <a:rPr lang="en-US" dirty="0" err="1"/>
              <a:t>người</a:t>
            </a:r>
            <a:r>
              <a:rPr lang="en-US" dirty="0"/>
              <a:t> </a:t>
            </a:r>
            <a:r>
              <a:rPr lang="en-US" dirty="0" err="1"/>
              <a:t>viết</a:t>
            </a:r>
            <a:r>
              <a:rPr lang="en-US" dirty="0"/>
              <a:t>, </a:t>
            </a:r>
            <a:r>
              <a:rPr lang="en-US" dirty="0" err="1"/>
              <a:t>có</a:t>
            </a:r>
            <a:r>
              <a:rPr lang="en-US" dirty="0"/>
              <a:t> </a:t>
            </a:r>
            <a:r>
              <a:rPr lang="en-US" dirty="0" err="1"/>
              <a:t>thể</a:t>
            </a:r>
            <a:r>
              <a:rPr lang="en-US" dirty="0"/>
              <a:t> </a:t>
            </a:r>
            <a:r>
              <a:rPr lang="en-US" dirty="0" err="1"/>
              <a:t>có</a:t>
            </a:r>
            <a:r>
              <a:rPr lang="en-US" dirty="0"/>
              <a:t> </a:t>
            </a:r>
            <a:r>
              <a:rPr lang="en-US" dirty="0" err="1"/>
              <a:t>ngày</a:t>
            </a:r>
            <a:r>
              <a:rPr lang="en-US" dirty="0"/>
              <a:t> </a:t>
            </a:r>
            <a:r>
              <a:rPr lang="en-US" dirty="0" err="1"/>
              <a:t>thuyết</a:t>
            </a:r>
            <a:r>
              <a:rPr lang="en-US" dirty="0"/>
              <a:t> </a:t>
            </a:r>
            <a:r>
              <a:rPr lang="en-US" dirty="0" err="1"/>
              <a:t>trình</a:t>
            </a:r>
            <a:r>
              <a:rPr lang="en-US" dirty="0"/>
              <a:t>. </a:t>
            </a:r>
            <a:endParaRPr lang="en-US" dirty="0" smtClean="0"/>
          </a:p>
          <a:p>
            <a:pPr algn="just"/>
            <a:r>
              <a:rPr lang="en-US" dirty="0" err="1" smtClean="0"/>
              <a:t>Tùy</a:t>
            </a:r>
            <a:r>
              <a:rPr lang="en-US" dirty="0" smtClean="0"/>
              <a:t> </a:t>
            </a:r>
            <a:r>
              <a:rPr lang="en-US" dirty="0" err="1"/>
              <a:t>thuộc</a:t>
            </a:r>
            <a:r>
              <a:rPr lang="en-US" dirty="0"/>
              <a:t> </a:t>
            </a:r>
            <a:r>
              <a:rPr lang="en-US" dirty="0" err="1"/>
              <a:t>vào</a:t>
            </a:r>
            <a:r>
              <a:rPr lang="en-US" dirty="0"/>
              <a:t> </a:t>
            </a:r>
            <a:r>
              <a:rPr lang="en-US" dirty="0" err="1"/>
              <a:t>mục</a:t>
            </a:r>
            <a:r>
              <a:rPr lang="en-US" dirty="0"/>
              <a:t> </a:t>
            </a:r>
            <a:r>
              <a:rPr lang="en-US" dirty="0" err="1"/>
              <a:t>đích</a:t>
            </a:r>
            <a:r>
              <a:rPr lang="en-US" dirty="0"/>
              <a:t> </a:t>
            </a:r>
            <a:r>
              <a:rPr lang="en-US" dirty="0" err="1"/>
              <a:t>của</a:t>
            </a:r>
            <a:r>
              <a:rPr lang="en-US" dirty="0"/>
              <a:t> </a:t>
            </a:r>
            <a:r>
              <a:rPr lang="en-US" dirty="0" err="1"/>
              <a:t>tài</a:t>
            </a:r>
            <a:r>
              <a:rPr lang="en-US" dirty="0"/>
              <a:t> </a:t>
            </a:r>
            <a:r>
              <a:rPr lang="en-US" dirty="0" err="1"/>
              <a:t>liệu</a:t>
            </a:r>
            <a:r>
              <a:rPr lang="en-US" dirty="0"/>
              <a:t>, </a:t>
            </a:r>
            <a:r>
              <a:rPr lang="en-US" dirty="0" err="1"/>
              <a:t>trang</a:t>
            </a:r>
            <a:r>
              <a:rPr lang="en-US" dirty="0"/>
              <a:t> </a:t>
            </a:r>
            <a:r>
              <a:rPr lang="en-US" dirty="0" err="1"/>
              <a:t>bìa</a:t>
            </a:r>
            <a:r>
              <a:rPr lang="en-US" dirty="0"/>
              <a:t> </a:t>
            </a:r>
            <a:r>
              <a:rPr lang="en-US" dirty="0" err="1"/>
              <a:t>cũng</a:t>
            </a:r>
            <a:r>
              <a:rPr lang="en-US" dirty="0"/>
              <a:t> </a:t>
            </a:r>
            <a:r>
              <a:rPr lang="en-US" dirty="0" err="1"/>
              <a:t>có</a:t>
            </a:r>
            <a:r>
              <a:rPr lang="en-US" dirty="0"/>
              <a:t> </a:t>
            </a:r>
            <a:r>
              <a:rPr lang="en-US" dirty="0" err="1"/>
              <a:t>thể</a:t>
            </a:r>
            <a:r>
              <a:rPr lang="en-US" dirty="0"/>
              <a:t> </a:t>
            </a:r>
            <a:r>
              <a:rPr lang="en-US" dirty="0" err="1"/>
              <a:t>bao</a:t>
            </a:r>
            <a:r>
              <a:rPr lang="en-US" dirty="0"/>
              <a:t> </a:t>
            </a:r>
            <a:r>
              <a:rPr lang="en-US" dirty="0" err="1"/>
              <a:t>gồm</a:t>
            </a:r>
            <a:r>
              <a:rPr lang="en-US" dirty="0"/>
              <a:t> </a:t>
            </a:r>
            <a:r>
              <a:rPr lang="en-US" dirty="0" err="1"/>
              <a:t>một</a:t>
            </a:r>
            <a:r>
              <a:rPr lang="en-US" dirty="0"/>
              <a:t> bản </a:t>
            </a:r>
            <a:r>
              <a:rPr lang="en-US" dirty="0" err="1"/>
              <a:t>tóm</a:t>
            </a:r>
            <a:r>
              <a:rPr lang="en-US" dirty="0"/>
              <a:t> </a:t>
            </a:r>
            <a:r>
              <a:rPr lang="en-US" dirty="0" err="1"/>
              <a:t>tắt</a:t>
            </a:r>
            <a:r>
              <a:rPr lang="en-US" dirty="0"/>
              <a:t> </a:t>
            </a:r>
            <a:r>
              <a:rPr lang="en-US" dirty="0" err="1"/>
              <a:t>ngắn</a:t>
            </a:r>
            <a:r>
              <a:rPr lang="en-US" dirty="0"/>
              <a:t> </a:t>
            </a:r>
            <a:r>
              <a:rPr lang="en-US" dirty="0" err="1"/>
              <a:t>gọn</a:t>
            </a:r>
            <a:r>
              <a:rPr lang="en-US" dirty="0"/>
              <a:t> </a:t>
            </a:r>
            <a:r>
              <a:rPr lang="en-US" dirty="0" err="1"/>
              <a:t>về</a:t>
            </a:r>
            <a:r>
              <a:rPr lang="en-US" dirty="0"/>
              <a:t> </a:t>
            </a:r>
            <a:r>
              <a:rPr lang="en-US" dirty="0" err="1"/>
              <a:t>nội</a:t>
            </a:r>
            <a:r>
              <a:rPr lang="en-US" dirty="0"/>
              <a:t> dung </a:t>
            </a:r>
            <a:r>
              <a:rPr lang="en-US" dirty="0" err="1"/>
              <a:t>và</a:t>
            </a:r>
            <a:r>
              <a:rPr lang="en-US" dirty="0"/>
              <a:t> </a:t>
            </a:r>
            <a:r>
              <a:rPr lang="en-US" dirty="0" err="1"/>
              <a:t>thường</a:t>
            </a:r>
            <a:r>
              <a:rPr lang="en-US" dirty="0"/>
              <a:t> </a:t>
            </a:r>
            <a:r>
              <a:rPr lang="en-US" dirty="0" err="1"/>
              <a:t>nằm</a:t>
            </a:r>
            <a:r>
              <a:rPr lang="en-US" dirty="0"/>
              <a:t> </a:t>
            </a:r>
            <a:r>
              <a:rPr lang="en-US" dirty="0" err="1"/>
              <a:t>dưới</a:t>
            </a:r>
            <a:r>
              <a:rPr lang="en-US" dirty="0"/>
              <a:t> </a:t>
            </a:r>
            <a:r>
              <a:rPr lang="en-US" dirty="0" err="1"/>
              <a:t>tiêu</a:t>
            </a:r>
            <a:r>
              <a:rPr lang="en-US" dirty="0"/>
              <a:t> </a:t>
            </a:r>
            <a:r>
              <a:rPr lang="en-US" dirty="0" err="1"/>
              <a:t>đề</a:t>
            </a:r>
            <a:r>
              <a:rPr lang="en-US" dirty="0"/>
              <a:t> </a:t>
            </a:r>
            <a:r>
              <a:rPr lang="en-US" dirty="0" err="1"/>
              <a:t>của</a:t>
            </a:r>
            <a:r>
              <a:rPr lang="en-US" dirty="0"/>
              <a:t> </a:t>
            </a:r>
            <a:r>
              <a:rPr lang="en-US" dirty="0" err="1"/>
              <a:t>tài</a:t>
            </a:r>
            <a:r>
              <a:rPr lang="en-US" dirty="0"/>
              <a:t> </a:t>
            </a:r>
            <a:r>
              <a:rPr lang="en-US" dirty="0" err="1"/>
              <a:t>liệu</a:t>
            </a:r>
            <a:r>
              <a:rPr lang="en-US" dirty="0"/>
              <a:t>. </a:t>
            </a:r>
            <a:endParaRPr lang="en-US" dirty="0" smtClean="0"/>
          </a:p>
          <a:p>
            <a:pPr algn="just"/>
            <a:r>
              <a:rPr lang="en-US" dirty="0" err="1" smtClean="0"/>
              <a:t>Khi</a:t>
            </a:r>
            <a:r>
              <a:rPr lang="en-US" dirty="0" smtClean="0"/>
              <a:t> </a:t>
            </a:r>
            <a:r>
              <a:rPr lang="en-US" dirty="0" err="1"/>
              <a:t>tạo</a:t>
            </a:r>
            <a:r>
              <a:rPr lang="en-US" dirty="0"/>
              <a:t> </a:t>
            </a:r>
            <a:r>
              <a:rPr lang="en-US" dirty="0" err="1"/>
              <a:t>trang</a:t>
            </a:r>
            <a:r>
              <a:rPr lang="en-US" dirty="0"/>
              <a:t> </a:t>
            </a:r>
            <a:r>
              <a:rPr lang="en-US" dirty="0" err="1"/>
              <a:t>bìa</a:t>
            </a:r>
            <a:r>
              <a:rPr lang="en-US" dirty="0"/>
              <a:t>, Word </a:t>
            </a:r>
            <a:r>
              <a:rPr lang="en-US" dirty="0" err="1"/>
              <a:t>sẽ</a:t>
            </a:r>
            <a:r>
              <a:rPr lang="en-US" dirty="0"/>
              <a:t> </a:t>
            </a:r>
            <a:r>
              <a:rPr lang="en-US" dirty="0" err="1"/>
              <a:t>tự</a:t>
            </a:r>
            <a:r>
              <a:rPr lang="en-US" dirty="0"/>
              <a:t> </a:t>
            </a:r>
            <a:r>
              <a:rPr lang="en-US" dirty="0" err="1"/>
              <a:t>động</a:t>
            </a:r>
            <a:r>
              <a:rPr lang="en-US" dirty="0"/>
              <a:t> </a:t>
            </a:r>
            <a:r>
              <a:rPr lang="en-US" dirty="0" err="1"/>
              <a:t>tạo</a:t>
            </a:r>
            <a:r>
              <a:rPr lang="en-US" dirty="0"/>
              <a:t> </a:t>
            </a:r>
            <a:r>
              <a:rPr lang="en-US" dirty="0" err="1"/>
              <a:t>một</a:t>
            </a:r>
            <a:r>
              <a:rPr lang="en-US" dirty="0"/>
              <a:t> </a:t>
            </a:r>
            <a:r>
              <a:rPr lang="en-US" dirty="0" err="1"/>
              <a:t>trang</a:t>
            </a:r>
            <a:r>
              <a:rPr lang="en-US" dirty="0"/>
              <a:t> </a:t>
            </a:r>
            <a:r>
              <a:rPr lang="en-US" dirty="0" err="1"/>
              <a:t>mới</a:t>
            </a:r>
            <a:r>
              <a:rPr lang="en-US" dirty="0"/>
              <a:t> </a:t>
            </a:r>
            <a:r>
              <a:rPr lang="en-US" dirty="0" err="1"/>
              <a:t>làm</a:t>
            </a:r>
            <a:r>
              <a:rPr lang="en-US" dirty="0"/>
              <a:t> </a:t>
            </a:r>
            <a:r>
              <a:rPr lang="en-US" dirty="0" err="1"/>
              <a:t>trang</a:t>
            </a:r>
            <a:r>
              <a:rPr lang="en-US" dirty="0"/>
              <a:t> </a:t>
            </a:r>
            <a:r>
              <a:rPr lang="en-US" dirty="0" err="1"/>
              <a:t>bìa</a:t>
            </a:r>
            <a:r>
              <a:rPr lang="en-US" dirty="0" smtClean="0"/>
              <a:t>.  </a:t>
            </a:r>
            <a:endParaRPr lang="en-US" dirty="0"/>
          </a:p>
        </p:txBody>
      </p:sp>
    </p:spTree>
    <p:extLst>
      <p:ext uri="{BB962C8B-B14F-4D97-AF65-F5344CB8AC3E}">
        <p14:creationId xmlns:p14="http://schemas.microsoft.com/office/powerpoint/2010/main" val="20615765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5" y="218209"/>
            <a:ext cx="7710053" cy="768927"/>
          </a:xfrm>
        </p:spPr>
        <p:txBody>
          <a:bodyPr/>
          <a:lstStyle/>
          <a:p>
            <a:r>
              <a:rPr lang="en-US" dirty="0" err="1"/>
              <a:t>Tạo</a:t>
            </a:r>
            <a:r>
              <a:rPr lang="en-US" dirty="0"/>
              <a:t> </a:t>
            </a:r>
            <a:r>
              <a:rPr lang="en-US" dirty="0" err="1"/>
              <a:t>trang</a:t>
            </a:r>
            <a:r>
              <a:rPr lang="en-US" dirty="0"/>
              <a:t> </a:t>
            </a:r>
            <a:r>
              <a:rPr lang="en-US" dirty="0" err="1"/>
              <a:t>bìa</a:t>
            </a:r>
            <a:r>
              <a:rPr lang="en-US" dirty="0"/>
              <a:t> </a:t>
            </a:r>
            <a:r>
              <a:rPr lang="en-US" dirty="0" err="1"/>
              <a:t>cho</a:t>
            </a:r>
            <a:r>
              <a:rPr lang="en-US" dirty="0"/>
              <a:t> </a:t>
            </a:r>
            <a:r>
              <a:rPr lang="en-US" dirty="0" err="1"/>
              <a:t>tài</a:t>
            </a:r>
            <a:r>
              <a:rPr lang="en-US" dirty="0"/>
              <a:t> </a:t>
            </a:r>
            <a:r>
              <a:rPr lang="en-US" dirty="0" err="1"/>
              <a:t>liệu</a:t>
            </a:r>
            <a:r>
              <a:rPr lang="en-US" dirty="0"/>
              <a:t> (Cover Page)</a:t>
            </a:r>
            <a:endParaRPr lang="en-US" sz="2900"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22</a:t>
            </a:fld>
            <a:endParaRPr lang="en-US"/>
          </a:p>
        </p:txBody>
      </p:sp>
      <p:sp>
        <p:nvSpPr>
          <p:cNvPr id="12" name="Content Placeholder 2"/>
          <p:cNvSpPr>
            <a:spLocks noGrp="1"/>
          </p:cNvSpPr>
          <p:nvPr>
            <p:ph type="body" sz="quarter" idx="13"/>
          </p:nvPr>
        </p:nvSpPr>
        <p:spPr>
          <a:xfrm>
            <a:off x="204538" y="987136"/>
            <a:ext cx="5001308" cy="3667990"/>
          </a:xfrm>
        </p:spPr>
        <p:txBody>
          <a:bodyPr anchor="t"/>
          <a:lstStyle/>
          <a:p>
            <a:pPr algn="just"/>
            <a:r>
              <a:rPr lang="en-US" dirty="0" err="1" smtClean="0"/>
              <a:t>Ngoài</a:t>
            </a:r>
            <a:r>
              <a:rPr lang="en-US" dirty="0" smtClean="0"/>
              <a:t> </a:t>
            </a:r>
            <a:r>
              <a:rPr lang="en-US" dirty="0" err="1"/>
              <a:t>một</a:t>
            </a:r>
            <a:r>
              <a:rPr lang="en-US" dirty="0"/>
              <a:t> </a:t>
            </a:r>
            <a:r>
              <a:rPr lang="en-US" dirty="0" err="1"/>
              <a:t>thư</a:t>
            </a:r>
            <a:r>
              <a:rPr lang="en-US" dirty="0"/>
              <a:t> </a:t>
            </a:r>
            <a:r>
              <a:rPr lang="en-US" dirty="0" err="1"/>
              <a:t>viện</a:t>
            </a:r>
            <a:r>
              <a:rPr lang="en-US" dirty="0"/>
              <a:t> </a:t>
            </a:r>
            <a:r>
              <a:rPr lang="en-US" dirty="0" err="1"/>
              <a:t>trang</a:t>
            </a:r>
            <a:r>
              <a:rPr lang="en-US" dirty="0"/>
              <a:t> </a:t>
            </a:r>
            <a:r>
              <a:rPr lang="en-US" dirty="0" err="1"/>
              <a:t>bìa</a:t>
            </a:r>
            <a:r>
              <a:rPr lang="en-US" dirty="0"/>
              <a:t> </a:t>
            </a:r>
            <a:r>
              <a:rPr lang="en-US" dirty="0" err="1"/>
              <a:t>được</a:t>
            </a:r>
            <a:r>
              <a:rPr lang="en-US" dirty="0"/>
              <a:t> </a:t>
            </a:r>
            <a:r>
              <a:rPr lang="en-US" dirty="0" err="1"/>
              <a:t>thiết</a:t>
            </a:r>
            <a:r>
              <a:rPr lang="en-US" dirty="0"/>
              <a:t> </a:t>
            </a:r>
            <a:r>
              <a:rPr lang="en-US" dirty="0" err="1"/>
              <a:t>kế</a:t>
            </a:r>
            <a:r>
              <a:rPr lang="en-US" dirty="0"/>
              <a:t> </a:t>
            </a:r>
            <a:r>
              <a:rPr lang="en-US" dirty="0" err="1"/>
              <a:t>sẵn</a:t>
            </a:r>
            <a:r>
              <a:rPr lang="en-US" dirty="0"/>
              <a:t>, Word </a:t>
            </a:r>
            <a:r>
              <a:rPr lang="en-US" dirty="0" err="1"/>
              <a:t>còn</a:t>
            </a:r>
            <a:r>
              <a:rPr lang="en-US" dirty="0"/>
              <a:t> </a:t>
            </a:r>
            <a:r>
              <a:rPr lang="en-US" dirty="0" err="1"/>
              <a:t>cho</a:t>
            </a:r>
            <a:r>
              <a:rPr lang="en-US" dirty="0"/>
              <a:t> </a:t>
            </a:r>
            <a:r>
              <a:rPr lang="en-US" dirty="0" err="1"/>
              <a:t>phép</a:t>
            </a:r>
            <a:r>
              <a:rPr lang="en-US" dirty="0"/>
              <a:t> </a:t>
            </a:r>
            <a:r>
              <a:rPr lang="en-US" dirty="0" err="1"/>
              <a:t>sử</a:t>
            </a:r>
            <a:r>
              <a:rPr lang="en-US" dirty="0"/>
              <a:t> </a:t>
            </a:r>
            <a:r>
              <a:rPr lang="en-US" dirty="0" err="1"/>
              <a:t>dụng</a:t>
            </a:r>
            <a:r>
              <a:rPr lang="en-US" dirty="0"/>
              <a:t> </a:t>
            </a:r>
            <a:r>
              <a:rPr lang="en-US" dirty="0" err="1"/>
              <a:t>các</a:t>
            </a:r>
            <a:r>
              <a:rPr lang="en-US" dirty="0"/>
              <a:t> </a:t>
            </a:r>
            <a:r>
              <a:rPr lang="en-US" dirty="0" err="1"/>
              <a:t>trang</a:t>
            </a:r>
            <a:r>
              <a:rPr lang="en-US" dirty="0"/>
              <a:t> </a:t>
            </a:r>
            <a:r>
              <a:rPr lang="en-US" dirty="0" err="1"/>
              <a:t>bìa</a:t>
            </a:r>
            <a:r>
              <a:rPr lang="en-US" dirty="0"/>
              <a:t> </a:t>
            </a:r>
            <a:r>
              <a:rPr lang="en-US" dirty="0" err="1"/>
              <a:t>trên</a:t>
            </a:r>
            <a:r>
              <a:rPr lang="en-US" dirty="0"/>
              <a:t> </a:t>
            </a:r>
            <a:r>
              <a:rPr lang="en-US" b="1" dirty="0" smtClean="0"/>
              <a:t>Office.com</a:t>
            </a:r>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3143" y="2612787"/>
            <a:ext cx="3725573" cy="1645920"/>
          </a:xfrm>
          <a:prstGeom prst="rect">
            <a:avLst/>
          </a:prstGeom>
          <a:noFill/>
          <a:ln>
            <a:solidFill>
              <a:schemeClr val="tx1">
                <a:lumMod val="50000"/>
                <a:lumOff val="50000"/>
              </a:schemeClr>
            </a:solidFill>
          </a:ln>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93181" y="1241187"/>
            <a:ext cx="2838792" cy="3017520"/>
          </a:xfrm>
          <a:prstGeom prst="rect">
            <a:avLst/>
          </a:prstGeom>
          <a:ln>
            <a:solidFill>
              <a:schemeClr val="tx1">
                <a:lumMod val="50000"/>
                <a:lumOff val="50000"/>
              </a:schemeClr>
            </a:solidFill>
          </a:ln>
        </p:spPr>
      </p:pic>
      <p:sp>
        <p:nvSpPr>
          <p:cNvPr id="7" name="Rectangle 6"/>
          <p:cNvSpPr/>
          <p:nvPr/>
        </p:nvSpPr>
        <p:spPr>
          <a:xfrm>
            <a:off x="6355799" y="4323004"/>
            <a:ext cx="1513556" cy="307777"/>
          </a:xfrm>
          <a:prstGeom prst="rect">
            <a:avLst/>
          </a:prstGeom>
        </p:spPr>
        <p:txBody>
          <a:bodyPr wrap="none">
            <a:spAutoFit/>
          </a:bodyPr>
          <a:lstStyle/>
          <a:p>
            <a:r>
              <a:rPr lang="en-US" sz="1400" dirty="0" err="1">
                <a:latin typeface="Times New Roman" panose="02020603050405020304" pitchFamily="18" charset="0"/>
                <a:ea typeface="Calibri" panose="020F0502020204030204" pitchFamily="34" charset="0"/>
              </a:rPr>
              <a:t>Thư</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viện</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trang</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bìa</a:t>
            </a:r>
            <a:endParaRPr lang="en-US" dirty="0"/>
          </a:p>
        </p:txBody>
      </p:sp>
      <p:sp>
        <p:nvSpPr>
          <p:cNvPr id="10" name="Rectangle 9"/>
          <p:cNvSpPr/>
          <p:nvPr/>
        </p:nvSpPr>
        <p:spPr>
          <a:xfrm>
            <a:off x="1680681" y="4318300"/>
            <a:ext cx="2049022" cy="307777"/>
          </a:xfrm>
          <a:prstGeom prst="rect">
            <a:avLst/>
          </a:prstGeom>
        </p:spPr>
        <p:txBody>
          <a:bodyPr wrap="none">
            <a:spAutoFit/>
          </a:bodyPr>
          <a:lstStyle/>
          <a:p>
            <a:r>
              <a:rPr lang="en-US" sz="1400" dirty="0">
                <a:latin typeface="Times New Roman" panose="02020603050405020304" pitchFamily="18" charset="0"/>
                <a:ea typeface="Calibri" panose="020F0502020204030204" pitchFamily="34" charset="0"/>
              </a:rPr>
              <a:t>Trang </a:t>
            </a:r>
            <a:r>
              <a:rPr lang="en-US" sz="1400" dirty="0" err="1">
                <a:latin typeface="Times New Roman" panose="02020603050405020304" pitchFamily="18" charset="0"/>
                <a:ea typeface="Calibri" panose="020F0502020204030204" pitchFamily="34" charset="0"/>
              </a:rPr>
              <a:t>bìa</a:t>
            </a:r>
            <a:r>
              <a:rPr lang="en-US" sz="1400" dirty="0">
                <a:latin typeface="Times New Roman" panose="02020603050405020304" pitchFamily="18" charset="0"/>
                <a:ea typeface="Calibri" panose="020F0502020204030204" pitchFamily="34" charset="0"/>
              </a:rPr>
              <a:t> </a:t>
            </a:r>
            <a:r>
              <a:rPr lang="en-US" sz="1400" dirty="0" err="1">
                <a:latin typeface="Times New Roman" panose="02020603050405020304" pitchFamily="18" charset="0"/>
                <a:ea typeface="Calibri" panose="020F0502020204030204" pitchFamily="34" charset="0"/>
              </a:rPr>
              <a:t>trên</a:t>
            </a:r>
            <a:r>
              <a:rPr lang="en-US" sz="1400" dirty="0">
                <a:latin typeface="Times New Roman" panose="02020603050405020304" pitchFamily="18" charset="0"/>
                <a:ea typeface="Calibri" panose="020F0502020204030204" pitchFamily="34" charset="0"/>
              </a:rPr>
              <a:t> Office.com</a:t>
            </a:r>
            <a:endParaRPr lang="en-US" dirty="0"/>
          </a:p>
        </p:txBody>
      </p:sp>
    </p:spTree>
    <p:extLst>
      <p:ext uri="{BB962C8B-B14F-4D97-AF65-F5344CB8AC3E}">
        <p14:creationId xmlns:p14="http://schemas.microsoft.com/office/powerpoint/2010/main" val="31144921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Tổng</a:t>
            </a:r>
            <a:r>
              <a:rPr lang="en-US" sz="3000" dirty="0" smtClean="0"/>
              <a:t> </a:t>
            </a:r>
            <a:r>
              <a:rPr lang="en-US" sz="3000" dirty="0" err="1"/>
              <a:t>kết</a:t>
            </a:r>
            <a:r>
              <a:rPr lang="en-US" sz="3000" dirty="0"/>
              <a:t> </a:t>
            </a:r>
            <a:r>
              <a:rPr lang="en-US" sz="3000" dirty="0" err="1"/>
              <a:t>bài</a:t>
            </a:r>
            <a:r>
              <a:rPr lang="en-US" sz="3000" dirty="0"/>
              <a:t> </a:t>
            </a:r>
            <a:r>
              <a:rPr lang="en-US" sz="3000" dirty="0" err="1"/>
              <a:t>học</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algn="just"/>
            <a:r>
              <a:rPr lang="vi-VN" dirty="0" smtClean="0"/>
              <a:t>Bài </a:t>
            </a:r>
            <a:r>
              <a:rPr lang="vi-VN" dirty="0"/>
              <a:t>học </a:t>
            </a:r>
            <a:r>
              <a:rPr lang="en-US" dirty="0" smtClean="0"/>
              <a:t>8 </a:t>
            </a:r>
            <a:r>
              <a:rPr lang="vi-VN" dirty="0" smtClean="0"/>
              <a:t>đã c</a:t>
            </a:r>
            <a:r>
              <a:rPr lang="en-US" dirty="0" err="1" smtClean="0"/>
              <a:t>ung</a:t>
            </a:r>
            <a:r>
              <a:rPr lang="en-US" dirty="0" smtClean="0"/>
              <a:t> </a:t>
            </a:r>
            <a:r>
              <a:rPr lang="en-US" dirty="0" err="1" smtClean="0"/>
              <a:t>cấp</a:t>
            </a:r>
            <a:r>
              <a:rPr lang="en-US" dirty="0" smtClean="0"/>
              <a:t> </a:t>
            </a:r>
            <a:r>
              <a:rPr lang="en-US" dirty="0" err="1" smtClean="0"/>
              <a:t>các</a:t>
            </a:r>
            <a:r>
              <a:rPr lang="vi-VN" dirty="0" smtClean="0"/>
              <a:t> </a:t>
            </a:r>
            <a:r>
              <a:rPr lang="vi-VN" dirty="0"/>
              <a:t>kiến thức và kỹ năng về</a:t>
            </a:r>
            <a:r>
              <a:rPr lang="vi-VN" dirty="0" smtClean="0"/>
              <a:t>:</a:t>
            </a:r>
            <a:endParaRPr lang="en-US" dirty="0"/>
          </a:p>
          <a:p>
            <a:pPr lvl="1"/>
            <a:r>
              <a:rPr lang="en-US" dirty="0" err="1" smtClean="0"/>
              <a:t>Chèn</a:t>
            </a:r>
            <a:r>
              <a:rPr lang="en-US" dirty="0" smtClean="0"/>
              <a:t> </a:t>
            </a:r>
            <a:r>
              <a:rPr lang="en-US" dirty="0" err="1"/>
              <a:t>và</a:t>
            </a:r>
            <a:r>
              <a:rPr lang="en-US" dirty="0"/>
              <a:t> </a:t>
            </a:r>
            <a:r>
              <a:rPr lang="en-US" dirty="0" err="1"/>
              <a:t>sửa</a:t>
            </a:r>
            <a:r>
              <a:rPr lang="en-US" dirty="0"/>
              <a:t> </a:t>
            </a:r>
            <a:r>
              <a:rPr lang="en-US" dirty="0" err="1"/>
              <a:t>đổi</a:t>
            </a:r>
            <a:r>
              <a:rPr lang="en-US" dirty="0"/>
              <a:t> </a:t>
            </a:r>
            <a:r>
              <a:rPr lang="en-US" dirty="0" err="1"/>
              <a:t>chú</a:t>
            </a:r>
            <a:r>
              <a:rPr lang="en-US" dirty="0"/>
              <a:t> </a:t>
            </a:r>
            <a:r>
              <a:rPr lang="en-US" dirty="0" err="1"/>
              <a:t>thích</a:t>
            </a:r>
            <a:r>
              <a:rPr lang="en-US" dirty="0"/>
              <a:t>;</a:t>
            </a:r>
          </a:p>
          <a:p>
            <a:pPr lvl="1"/>
            <a:r>
              <a:rPr lang="en-US" dirty="0" err="1" smtClean="0"/>
              <a:t>Chèn</a:t>
            </a:r>
            <a:r>
              <a:rPr lang="en-US" dirty="0" smtClean="0"/>
              <a:t> </a:t>
            </a:r>
            <a:r>
              <a:rPr lang="en-US" dirty="0" err="1"/>
              <a:t>và</a:t>
            </a:r>
            <a:r>
              <a:rPr lang="en-US" dirty="0"/>
              <a:t> </a:t>
            </a:r>
            <a:r>
              <a:rPr lang="en-US" dirty="0" err="1"/>
              <a:t>sửa</a:t>
            </a:r>
            <a:r>
              <a:rPr lang="en-US" dirty="0"/>
              <a:t> </a:t>
            </a:r>
            <a:r>
              <a:rPr lang="en-US" dirty="0" err="1"/>
              <a:t>đổi</a:t>
            </a:r>
            <a:r>
              <a:rPr lang="en-US" dirty="0"/>
              <a:t> </a:t>
            </a:r>
            <a:r>
              <a:rPr lang="en-US" dirty="0" err="1"/>
              <a:t>chú</a:t>
            </a:r>
            <a:r>
              <a:rPr lang="en-US" dirty="0"/>
              <a:t> </a:t>
            </a:r>
            <a:r>
              <a:rPr lang="en-US" dirty="0" err="1"/>
              <a:t>thích</a:t>
            </a:r>
            <a:r>
              <a:rPr lang="en-US" dirty="0"/>
              <a:t> </a:t>
            </a:r>
            <a:r>
              <a:rPr lang="en-US" dirty="0" err="1"/>
              <a:t>chân</a:t>
            </a:r>
            <a:r>
              <a:rPr lang="en-US" dirty="0"/>
              <a:t> </a:t>
            </a:r>
            <a:r>
              <a:rPr lang="en-US" dirty="0" err="1"/>
              <a:t>trang</a:t>
            </a:r>
            <a:r>
              <a:rPr lang="en-US" dirty="0"/>
              <a:t> </a:t>
            </a:r>
            <a:r>
              <a:rPr lang="en-US" dirty="0" err="1"/>
              <a:t>hoặc</a:t>
            </a:r>
            <a:r>
              <a:rPr lang="en-US" dirty="0"/>
              <a:t> </a:t>
            </a:r>
            <a:r>
              <a:rPr lang="en-US" dirty="0" err="1"/>
              <a:t>chú</a:t>
            </a:r>
            <a:r>
              <a:rPr lang="en-US" dirty="0"/>
              <a:t> </a:t>
            </a:r>
            <a:r>
              <a:rPr lang="en-US" dirty="0" err="1"/>
              <a:t>thích</a:t>
            </a:r>
            <a:r>
              <a:rPr lang="en-US" dirty="0"/>
              <a:t> </a:t>
            </a:r>
            <a:r>
              <a:rPr lang="en-US" dirty="0" err="1"/>
              <a:t>cuối</a:t>
            </a:r>
            <a:r>
              <a:rPr lang="en-US" dirty="0"/>
              <a:t> </a:t>
            </a:r>
            <a:r>
              <a:rPr lang="en-US" dirty="0" err="1"/>
              <a:t>tài</a:t>
            </a:r>
            <a:r>
              <a:rPr lang="en-US" dirty="0"/>
              <a:t> </a:t>
            </a:r>
            <a:r>
              <a:rPr lang="en-US" dirty="0" err="1"/>
              <a:t>liệu</a:t>
            </a:r>
            <a:r>
              <a:rPr lang="en-US" dirty="0"/>
              <a:t>;</a:t>
            </a:r>
          </a:p>
          <a:p>
            <a:pPr lvl="1"/>
            <a:r>
              <a:rPr lang="en-US" dirty="0" err="1" smtClean="0"/>
              <a:t>Chèn</a:t>
            </a:r>
            <a:r>
              <a:rPr lang="en-US" dirty="0" smtClean="0"/>
              <a:t> </a:t>
            </a:r>
            <a:r>
              <a:rPr lang="en-US" dirty="0" err="1"/>
              <a:t>và</a:t>
            </a:r>
            <a:r>
              <a:rPr lang="en-US" dirty="0"/>
              <a:t> </a:t>
            </a:r>
            <a:r>
              <a:rPr lang="en-US" dirty="0" err="1"/>
              <a:t>sửa</a:t>
            </a:r>
            <a:r>
              <a:rPr lang="en-US" dirty="0"/>
              <a:t> </a:t>
            </a:r>
            <a:r>
              <a:rPr lang="en-US" dirty="0" err="1"/>
              <a:t>đổi</a:t>
            </a:r>
            <a:r>
              <a:rPr lang="en-US" dirty="0"/>
              <a:t> </a:t>
            </a:r>
            <a:r>
              <a:rPr lang="en-US" dirty="0" err="1"/>
              <a:t>trích</a:t>
            </a:r>
            <a:r>
              <a:rPr lang="en-US" dirty="0"/>
              <a:t> </a:t>
            </a:r>
            <a:r>
              <a:rPr lang="en-US" dirty="0" err="1"/>
              <a:t>dẫn</a:t>
            </a:r>
            <a:r>
              <a:rPr lang="en-US" dirty="0"/>
              <a:t> </a:t>
            </a:r>
          </a:p>
          <a:p>
            <a:pPr lvl="1"/>
            <a:r>
              <a:rPr lang="en-US" dirty="0" err="1" smtClean="0"/>
              <a:t>Chèn</a:t>
            </a:r>
            <a:r>
              <a:rPr lang="en-US" dirty="0" smtClean="0"/>
              <a:t> </a:t>
            </a:r>
            <a:r>
              <a:rPr lang="en-US" dirty="0" err="1"/>
              <a:t>và</a:t>
            </a:r>
            <a:r>
              <a:rPr lang="en-US" dirty="0"/>
              <a:t> </a:t>
            </a:r>
            <a:r>
              <a:rPr lang="en-US" dirty="0" err="1"/>
              <a:t>sửa</a:t>
            </a:r>
            <a:r>
              <a:rPr lang="en-US" dirty="0"/>
              <a:t> </a:t>
            </a:r>
            <a:r>
              <a:rPr lang="en-US" dirty="0" err="1"/>
              <a:t>đổi</a:t>
            </a:r>
            <a:r>
              <a:rPr lang="en-US" dirty="0"/>
              <a:t> </a:t>
            </a:r>
            <a:r>
              <a:rPr lang="en-US" dirty="0" err="1"/>
              <a:t>danh</a:t>
            </a:r>
            <a:r>
              <a:rPr lang="en-US" dirty="0"/>
              <a:t> </a:t>
            </a:r>
            <a:r>
              <a:rPr lang="en-US" dirty="0" err="1"/>
              <a:t>sách</a:t>
            </a:r>
            <a:r>
              <a:rPr lang="en-US" dirty="0"/>
              <a:t> </a:t>
            </a:r>
            <a:r>
              <a:rPr lang="en-US" dirty="0" err="1"/>
              <a:t>tài</a:t>
            </a:r>
            <a:r>
              <a:rPr lang="en-US" dirty="0"/>
              <a:t> </a:t>
            </a:r>
            <a:r>
              <a:rPr lang="en-US" dirty="0" err="1"/>
              <a:t>liệu</a:t>
            </a:r>
            <a:r>
              <a:rPr lang="en-US" dirty="0"/>
              <a:t> </a:t>
            </a:r>
            <a:r>
              <a:rPr lang="en-US" dirty="0" err="1"/>
              <a:t>tham</a:t>
            </a:r>
            <a:r>
              <a:rPr lang="en-US" dirty="0"/>
              <a:t> </a:t>
            </a:r>
            <a:r>
              <a:rPr lang="en-US" dirty="0" err="1"/>
              <a:t>khảo</a:t>
            </a:r>
            <a:endParaRPr lang="en-US" dirty="0"/>
          </a:p>
          <a:p>
            <a:pPr lvl="1"/>
            <a:r>
              <a:rPr lang="en-US" dirty="0" err="1" smtClean="0"/>
              <a:t>Chèn</a:t>
            </a:r>
            <a:r>
              <a:rPr lang="en-US" dirty="0" smtClean="0"/>
              <a:t> </a:t>
            </a:r>
            <a:r>
              <a:rPr lang="en-US" dirty="0" err="1"/>
              <a:t>và</a:t>
            </a:r>
            <a:r>
              <a:rPr lang="en-US" dirty="0"/>
              <a:t> </a:t>
            </a:r>
            <a:r>
              <a:rPr lang="en-US" dirty="0" err="1"/>
              <a:t>cập</a:t>
            </a:r>
            <a:r>
              <a:rPr lang="en-US" dirty="0"/>
              <a:t> </a:t>
            </a:r>
            <a:r>
              <a:rPr lang="en-US" dirty="0" err="1"/>
              <a:t>nhật</a:t>
            </a:r>
            <a:r>
              <a:rPr lang="en-US" dirty="0"/>
              <a:t> </a:t>
            </a:r>
            <a:r>
              <a:rPr lang="en-US" dirty="0" err="1"/>
              <a:t>mục</a:t>
            </a:r>
            <a:r>
              <a:rPr lang="en-US" dirty="0"/>
              <a:t> </a:t>
            </a:r>
            <a:r>
              <a:rPr lang="en-US" dirty="0" err="1"/>
              <a:t>lục</a:t>
            </a:r>
            <a:endParaRPr lang="en-US" dirty="0"/>
          </a:p>
          <a:p>
            <a:pPr lvl="1"/>
            <a:r>
              <a:rPr lang="en-US" dirty="0" err="1" smtClean="0"/>
              <a:t>Chèn</a:t>
            </a:r>
            <a:r>
              <a:rPr lang="en-US" dirty="0" smtClean="0"/>
              <a:t> </a:t>
            </a:r>
            <a:r>
              <a:rPr lang="en-US" dirty="0" err="1"/>
              <a:t>trang</a:t>
            </a:r>
            <a:r>
              <a:rPr lang="en-US" dirty="0"/>
              <a:t> </a:t>
            </a:r>
            <a:r>
              <a:rPr lang="en-US" dirty="0" err="1"/>
              <a:t>bìa</a:t>
            </a:r>
            <a:endParaRPr lang="en-US" dirty="0"/>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23</a:t>
            </a:fld>
            <a:endParaRPr lang="en-US"/>
          </a:p>
        </p:txBody>
      </p:sp>
    </p:spTree>
    <p:extLst>
      <p:ext uri="{BB962C8B-B14F-4D97-AF65-F5344CB8AC3E}">
        <p14:creationId xmlns:p14="http://schemas.microsoft.com/office/powerpoint/2010/main" val="19100456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462707" y="937548"/>
            <a:ext cx="8426649" cy="3829715"/>
          </a:xfrm>
        </p:spPr>
        <p:txBody>
          <a:bodyPr>
            <a:normAutofit fontScale="92500" lnSpcReduction="10000"/>
          </a:bodyPr>
          <a:lstStyle/>
          <a:p>
            <a:pPr marL="457200" indent="-457200" algn="just">
              <a:buFont typeface="+mj-lt"/>
              <a:buAutoNum type="arabicPeriod"/>
            </a:pPr>
            <a:r>
              <a:rPr lang="vi-VN" sz="2600" dirty="0" smtClean="0"/>
              <a:t>Tại </a:t>
            </a:r>
            <a:r>
              <a:rPr lang="vi-VN" sz="2600" dirty="0"/>
              <a:t>sao điều quan trọng là bao gồm các tài liệu tham khảo thích hợp cho các nguồn nghiên cứu của bạn khi bạn tạo một tài liệu nghiên cứu?</a:t>
            </a:r>
          </a:p>
          <a:p>
            <a:pPr marL="798513" lvl="2" indent="-334963" algn="just">
              <a:buFont typeface="+mj-lt"/>
              <a:buAutoNum type="alphaLcPeriod"/>
            </a:pPr>
            <a:r>
              <a:rPr lang="vi-VN" sz="2400" dirty="0" smtClean="0"/>
              <a:t>Chèn </a:t>
            </a:r>
            <a:r>
              <a:rPr lang="vi-VN" sz="2400" dirty="0"/>
              <a:t>tài liệu tham khảo ngăn người khác sử dụng nghiên cứu của bạn như của riêng họ.</a:t>
            </a:r>
          </a:p>
          <a:p>
            <a:pPr marL="798513" lvl="2" indent="-334963" algn="just">
              <a:buFont typeface="+mj-lt"/>
              <a:buAutoNum type="alphaLcPeriod"/>
            </a:pPr>
            <a:r>
              <a:rPr lang="vi-VN" sz="2400" dirty="0" smtClean="0"/>
              <a:t>Chèn </a:t>
            </a:r>
            <a:r>
              <a:rPr lang="vi-VN" sz="2400" dirty="0"/>
              <a:t>các tham chiếu đến các ý tưởng có trong tài liệu của bạn làm cho những ý tưởng đó trở thành của riêng bạn.</a:t>
            </a:r>
          </a:p>
          <a:p>
            <a:pPr marL="798513" lvl="2" indent="-334963" algn="just">
              <a:buFont typeface="+mj-lt"/>
              <a:buAutoNum type="alphaLcPeriod"/>
            </a:pPr>
            <a:r>
              <a:rPr lang="vi-VN" sz="2400" dirty="0" smtClean="0"/>
              <a:t>Chèn </a:t>
            </a:r>
            <a:r>
              <a:rPr lang="vi-VN" sz="2400" dirty="0"/>
              <a:t>tài liệu tham khảo tự động làm cho bạn giữ bản quyền cho tất cả các nghiên cứu có trong tài liệu.</a:t>
            </a:r>
          </a:p>
          <a:p>
            <a:pPr marL="798513" lvl="2" indent="-334963" algn="just">
              <a:buFont typeface="+mj-lt"/>
              <a:buAutoNum type="alphaLcPeriod"/>
            </a:pPr>
            <a:r>
              <a:rPr lang="vi-VN" sz="2400" dirty="0" smtClean="0"/>
              <a:t>Chèn </a:t>
            </a:r>
            <a:r>
              <a:rPr lang="vi-VN" sz="2400" dirty="0"/>
              <a:t>tài liệu tham khảo giúp bạn tránh đạo văn và vi phạm bản quyền</a:t>
            </a:r>
            <a:r>
              <a:rPr lang="vi-VN" sz="2400" dirty="0" smtClean="0"/>
              <a:t>.</a:t>
            </a:r>
            <a:endParaRPr lang="vi-VN" sz="2400" dirty="0"/>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24</a:t>
            </a:fld>
            <a:endParaRPr lang="en-US"/>
          </a:p>
        </p:txBody>
      </p:sp>
    </p:spTree>
    <p:extLst>
      <p:ext uri="{BB962C8B-B14F-4D97-AF65-F5344CB8AC3E}">
        <p14:creationId xmlns:p14="http://schemas.microsoft.com/office/powerpoint/2010/main" val="1501108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indent="-457200" algn="just">
              <a:buFont typeface="+mj-lt"/>
              <a:buAutoNum type="arabicPeriod" startAt="2"/>
            </a:pPr>
            <a:r>
              <a:rPr lang="vi-VN" dirty="0" smtClean="0"/>
              <a:t>Tại </a:t>
            </a:r>
            <a:r>
              <a:rPr lang="vi-VN" dirty="0"/>
              <a:t>sao bạn nên thêm chú thích cho ảnh?</a:t>
            </a:r>
          </a:p>
          <a:p>
            <a:pPr marL="920750" lvl="2" indent="-457200" algn="just">
              <a:buFont typeface="+mj-lt"/>
              <a:buAutoNum type="alphaLcPeriod"/>
            </a:pPr>
            <a:r>
              <a:rPr lang="vi-VN" sz="2200" dirty="0"/>
              <a:t>Một chú thích có thể thông báo cho người xem ý nghĩa của bức tranh để minh họa; Ngoài ra, chú thích có thể được tự động đưa vào danh sách các tài liệu tham khảo</a:t>
            </a:r>
            <a:r>
              <a:rPr lang="vi-VN" sz="2200" dirty="0" smtClean="0"/>
              <a:t>.</a:t>
            </a:r>
            <a:endParaRPr lang="en-US" sz="2200" dirty="0" smtClean="0"/>
          </a:p>
          <a:p>
            <a:pPr marL="920750" lvl="2" indent="-457200" algn="just">
              <a:buFont typeface="+mj-lt"/>
              <a:buAutoNum type="alphaLcPeriod"/>
            </a:pPr>
            <a:r>
              <a:rPr lang="vi-VN" sz="2200" dirty="0" smtClean="0"/>
              <a:t>Một </a:t>
            </a:r>
            <a:r>
              <a:rPr lang="vi-VN" sz="2200" dirty="0"/>
              <a:t>chú thích lưu trữ kích thước ban đầu của hình ảnh được chèn, ngay cả khi bạn thay đổi kích thước hình ảnh.</a:t>
            </a:r>
          </a:p>
          <a:p>
            <a:pPr marL="920750" lvl="2" indent="-457200" algn="just">
              <a:buFont typeface="+mj-lt"/>
              <a:buAutoNum type="alphaLcPeriod"/>
            </a:pPr>
            <a:r>
              <a:rPr lang="vi-VN" sz="2200" dirty="0" smtClean="0"/>
              <a:t>Một </a:t>
            </a:r>
            <a:r>
              <a:rPr lang="vi-VN" sz="2200" dirty="0"/>
              <a:t>chú thích xác định hình ảnh trong tài liệu và sau đó cho phép bạn liên kết đến các vị trí được lưu trữ của hình ảnh.</a:t>
            </a:r>
          </a:p>
          <a:p>
            <a:pPr marL="920750" lvl="2" indent="-457200" algn="just">
              <a:buFont typeface="+mj-lt"/>
              <a:buAutoNum type="alphaLcPeriod"/>
            </a:pPr>
            <a:r>
              <a:rPr lang="vi-VN" sz="2200" dirty="0" smtClean="0"/>
              <a:t>Một </a:t>
            </a:r>
            <a:r>
              <a:rPr lang="vi-VN" sz="2200" dirty="0"/>
              <a:t>chú thích xác định đường dẫn của hình ảnh</a:t>
            </a:r>
            <a:r>
              <a:rPr lang="vi-VN" sz="2200" dirty="0" smtClean="0"/>
              <a:t>.</a:t>
            </a:r>
            <a:endParaRPr lang="vi-VN" sz="2200" dirty="0"/>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25</a:t>
            </a:fld>
            <a:endParaRPr lang="en-US"/>
          </a:p>
        </p:txBody>
      </p:sp>
    </p:spTree>
    <p:extLst>
      <p:ext uri="{BB962C8B-B14F-4D97-AF65-F5344CB8AC3E}">
        <p14:creationId xmlns:p14="http://schemas.microsoft.com/office/powerpoint/2010/main" val="3946318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462708" y="935182"/>
            <a:ext cx="8224092" cy="3832082"/>
          </a:xfrm>
        </p:spPr>
        <p:txBody>
          <a:bodyPr>
            <a:normAutofit/>
          </a:bodyPr>
          <a:lstStyle/>
          <a:p>
            <a:pPr marL="457200" indent="-457200" algn="just">
              <a:buFont typeface="+mj-lt"/>
              <a:buAutoNum type="arabicPeriod" startAt="3"/>
            </a:pPr>
            <a:r>
              <a:rPr lang="vi-VN" dirty="0" smtClean="0"/>
              <a:t>Làm </a:t>
            </a:r>
            <a:r>
              <a:rPr lang="vi-VN" dirty="0"/>
              <a:t>thế nào một bảng số liệu </a:t>
            </a:r>
            <a:r>
              <a:rPr lang="vi-VN" dirty="0" smtClean="0"/>
              <a:t>(</a:t>
            </a:r>
            <a:r>
              <a:rPr lang="en-US" dirty="0" smtClean="0"/>
              <a:t>T</a:t>
            </a:r>
            <a:r>
              <a:rPr lang="vi-VN" dirty="0" smtClean="0"/>
              <a:t>able </a:t>
            </a:r>
            <a:r>
              <a:rPr lang="vi-VN" dirty="0"/>
              <a:t>of figures) có thể có lợi trong một tài liệu?</a:t>
            </a:r>
          </a:p>
          <a:p>
            <a:pPr marL="920750" lvl="2" indent="-457200" algn="just">
              <a:buFont typeface="+mj-lt"/>
              <a:buAutoNum type="alphaLcPeriod"/>
            </a:pPr>
            <a:r>
              <a:rPr lang="vi-VN" sz="2200" dirty="0" smtClean="0"/>
              <a:t>Một </a:t>
            </a:r>
            <a:r>
              <a:rPr lang="vi-VN" sz="2200" dirty="0"/>
              <a:t>bảng số liệu sẽ hiển thị số liệu thống kê bằng số về tài liệu, chẳng hạn như số lượng từ, số trang, số lượng chú thích, v.v.</a:t>
            </a:r>
          </a:p>
          <a:p>
            <a:pPr marL="920750" lvl="2" indent="-457200" algn="just">
              <a:buFont typeface="+mj-lt"/>
              <a:buAutoNum type="alphaLcPeriod"/>
            </a:pPr>
            <a:r>
              <a:rPr lang="vi-VN" sz="2200" dirty="0"/>
              <a:t>Một bảng số liệu sẽ liệt kê các số trang trong đó các số liệu hoặc chú thích được dán nhãn xuất hiện trong tài liệu</a:t>
            </a:r>
            <a:r>
              <a:rPr lang="vi-VN" sz="2200" dirty="0" smtClean="0"/>
              <a:t>.</a:t>
            </a:r>
            <a:endParaRPr lang="en-US" sz="2200" dirty="0" smtClean="0"/>
          </a:p>
          <a:p>
            <a:pPr marL="920750" lvl="2" indent="-457200" algn="just">
              <a:buFont typeface="+mj-lt"/>
              <a:buAutoNum type="alphaLcPeriod"/>
            </a:pPr>
            <a:r>
              <a:rPr lang="vi-VN" sz="2200" dirty="0" smtClean="0"/>
              <a:t>Một </a:t>
            </a:r>
            <a:r>
              <a:rPr lang="vi-VN" sz="2200" dirty="0"/>
              <a:t>bảng số liệu sẽ liệt kê đường dẫn cho mỗi tập tin hình ảnh được chèn vào tài liệu.</a:t>
            </a:r>
          </a:p>
          <a:p>
            <a:pPr marL="920750" lvl="2" indent="-457200" algn="just">
              <a:buFont typeface="+mj-lt"/>
              <a:buAutoNum type="alphaLcPeriod"/>
            </a:pPr>
            <a:r>
              <a:rPr lang="vi-VN" sz="2200" dirty="0" smtClean="0"/>
              <a:t>Một </a:t>
            </a:r>
            <a:r>
              <a:rPr lang="vi-VN" sz="2200" dirty="0"/>
              <a:t>bảng số liệu sẽ xác minh rằng tất cả các siêu liên kết trong tài liệu là hợp lệ</a:t>
            </a:r>
            <a:r>
              <a:rPr lang="vi-VN" sz="2200" dirty="0" smtClean="0"/>
              <a:t>.</a:t>
            </a:r>
            <a:endParaRPr lang="vi-VN" sz="2200" dirty="0"/>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26</a:t>
            </a:fld>
            <a:endParaRPr lang="en-US"/>
          </a:p>
        </p:txBody>
      </p:sp>
    </p:spTree>
    <p:extLst>
      <p:ext uri="{BB962C8B-B14F-4D97-AF65-F5344CB8AC3E}">
        <p14:creationId xmlns:p14="http://schemas.microsoft.com/office/powerpoint/2010/main" val="2579430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indent="-457200" algn="just">
              <a:buFont typeface="+mj-lt"/>
              <a:buAutoNum type="arabicPeriod" startAt="4"/>
            </a:pPr>
            <a:r>
              <a:rPr lang="vi-VN" dirty="0" smtClean="0"/>
              <a:t>Loại </a:t>
            </a:r>
            <a:r>
              <a:rPr lang="vi-VN" dirty="0"/>
              <a:t>ghi chú nào thường được tìm thấy ở dưới cùng của trang nơi nó được tham chiếu?</a:t>
            </a:r>
          </a:p>
          <a:p>
            <a:pPr marL="920750" lvl="2" indent="-457200" algn="just">
              <a:buFont typeface="+mj-lt"/>
              <a:buAutoNum type="alphaLcPeriod"/>
            </a:pPr>
            <a:r>
              <a:rPr lang="vi-VN" sz="2200" dirty="0" smtClean="0"/>
              <a:t>Comment </a:t>
            </a:r>
            <a:endParaRPr lang="vi-VN" sz="2200" dirty="0"/>
          </a:p>
          <a:p>
            <a:pPr marL="920750" lvl="2" indent="-457200" algn="just">
              <a:buFont typeface="+mj-lt"/>
              <a:buAutoNum type="alphaLcPeriod"/>
            </a:pPr>
            <a:r>
              <a:rPr lang="vi-VN" sz="2200" dirty="0" smtClean="0"/>
              <a:t>Endnote </a:t>
            </a:r>
            <a:endParaRPr lang="en-US" sz="2200" dirty="0" smtClean="0"/>
          </a:p>
          <a:p>
            <a:pPr marL="920750" lvl="2" indent="-457200" algn="just">
              <a:buFont typeface="+mj-lt"/>
              <a:buAutoNum type="alphaLcPeriod"/>
            </a:pPr>
            <a:r>
              <a:rPr lang="vi-VN" sz="2200" dirty="0" smtClean="0"/>
              <a:t>Footnote</a:t>
            </a:r>
            <a:endParaRPr lang="vi-VN" sz="2200" dirty="0"/>
          </a:p>
          <a:p>
            <a:pPr marL="920750" lvl="2" indent="-457200" algn="just">
              <a:buFont typeface="+mj-lt"/>
              <a:buAutoNum type="alphaLcPeriod"/>
            </a:pPr>
            <a:r>
              <a:rPr lang="vi-VN" sz="2200" dirty="0" smtClean="0"/>
              <a:t>Citation </a:t>
            </a:r>
            <a:endParaRPr lang="vi-VN" sz="2200" dirty="0"/>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27</a:t>
            </a:fld>
            <a:endParaRPr lang="en-US"/>
          </a:p>
        </p:txBody>
      </p:sp>
    </p:spTree>
    <p:extLst>
      <p:ext uri="{BB962C8B-B14F-4D97-AF65-F5344CB8AC3E}">
        <p14:creationId xmlns:p14="http://schemas.microsoft.com/office/powerpoint/2010/main" val="3735414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290945" y="935182"/>
            <a:ext cx="8717973" cy="3832081"/>
          </a:xfrm>
        </p:spPr>
        <p:txBody>
          <a:bodyPr>
            <a:normAutofit lnSpcReduction="10000"/>
          </a:bodyPr>
          <a:lstStyle/>
          <a:p>
            <a:pPr marL="457200" indent="-457200" algn="just">
              <a:buFont typeface="+mj-lt"/>
              <a:buAutoNum type="arabicPeriod" startAt="5"/>
            </a:pPr>
            <a:r>
              <a:rPr lang="vi-VN" dirty="0" smtClean="0"/>
              <a:t>Nếu </a:t>
            </a:r>
            <a:r>
              <a:rPr lang="vi-VN" dirty="0"/>
              <a:t>bạn không có thông tin đầy đủ cho một nguồn tham khảo, bạn có thể làm gì để đánh dấu vị trí mà cuối cùng bạn sẽ trích dẫn nguồn đó?</a:t>
            </a:r>
          </a:p>
          <a:p>
            <a:pPr marL="800100" lvl="2" indent="-336550" algn="just">
              <a:buFont typeface="+mj-lt"/>
              <a:buAutoNum type="alphaLcPeriod"/>
            </a:pPr>
            <a:r>
              <a:rPr lang="vi-VN" sz="2200" dirty="0" smtClean="0"/>
              <a:t>Nhấp </a:t>
            </a:r>
            <a:r>
              <a:rPr lang="vi-VN" sz="2200" dirty="0"/>
              <a:t>vào Bibliography từ nhóm Citations &amp; Bibliography trên thẻ Reference để đánh dấu vị trí bạn muốn nhập thông tin cho trích dẫn.</a:t>
            </a:r>
          </a:p>
          <a:p>
            <a:pPr marL="800100" lvl="2" indent="-336550" algn="just">
              <a:buFont typeface="+mj-lt"/>
              <a:buAutoNum type="alphaLcPeriod"/>
            </a:pPr>
            <a:r>
              <a:rPr lang="vi-VN" sz="2200" dirty="0" smtClean="0"/>
              <a:t>Nhấp </a:t>
            </a:r>
            <a:r>
              <a:rPr lang="vi-VN" sz="2200" dirty="0"/>
              <a:t>vào Insert Caption từ nhóm Captions trên thẻ Reference để chèn giữ chỗ cho trích dẫn bị thiếu.</a:t>
            </a:r>
          </a:p>
          <a:p>
            <a:pPr marL="800100" lvl="2" indent="-336550" algn="just">
              <a:buFont typeface="+mj-lt"/>
              <a:buAutoNum type="alphaLcPeriod"/>
            </a:pPr>
            <a:r>
              <a:rPr lang="vi-VN" sz="2200" dirty="0" smtClean="0"/>
              <a:t>Nhấp </a:t>
            </a:r>
            <a:r>
              <a:rPr lang="vi-VN" sz="2200" dirty="0"/>
              <a:t>vào Manage Sources từ nhóm Citations &amp; Bibliography trên thẻ References.</a:t>
            </a:r>
          </a:p>
          <a:p>
            <a:pPr marL="800100" lvl="2" indent="-336550" algn="just">
              <a:buFont typeface="+mj-lt"/>
              <a:buAutoNum type="alphaLcPeriod"/>
            </a:pPr>
            <a:r>
              <a:rPr lang="vi-VN" sz="2200" dirty="0" smtClean="0"/>
              <a:t>Nhấp </a:t>
            </a:r>
            <a:r>
              <a:rPr lang="vi-VN" sz="2200" dirty="0"/>
              <a:t>vào Insert Citation từ nhóm Citations &amp; Bibliography trên thẻ Reference, sau đó nhấp vào Add New Placeholder.</a:t>
            </a:r>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28</a:t>
            </a:fld>
            <a:endParaRPr lang="en-US"/>
          </a:p>
        </p:txBody>
      </p:sp>
    </p:spTree>
    <p:extLst>
      <p:ext uri="{BB962C8B-B14F-4D97-AF65-F5344CB8AC3E}">
        <p14:creationId xmlns:p14="http://schemas.microsoft.com/office/powerpoint/2010/main" val="34037298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lnSpcReduction="10000"/>
          </a:bodyPr>
          <a:lstStyle/>
          <a:p>
            <a:pPr marL="457200" indent="-457200" algn="just">
              <a:buFont typeface="+mj-lt"/>
              <a:buAutoNum type="arabicPeriod" startAt="6"/>
            </a:pPr>
            <a:r>
              <a:rPr lang="vi-VN" dirty="0" smtClean="0"/>
              <a:t>Tại </a:t>
            </a:r>
            <a:r>
              <a:rPr lang="vi-VN" dirty="0"/>
              <a:t>sao chọn tùy chọn Show All Bibliography Fields trong hộp thoại Create a Source?</a:t>
            </a:r>
          </a:p>
          <a:p>
            <a:pPr marL="747713" lvl="2" indent="-284163" algn="just">
              <a:buFont typeface="+mj-lt"/>
              <a:buAutoNum type="alphaLcPeriod"/>
            </a:pPr>
            <a:r>
              <a:rPr lang="vi-VN" sz="2200" dirty="0"/>
              <a:t>Sử dụng tùy chọn này để nhập đủ thông tin cho trích dẫn để đưa nó vào thư mục sau</a:t>
            </a:r>
            <a:r>
              <a:rPr lang="vi-VN" sz="2200" dirty="0" smtClean="0"/>
              <a:t>.</a:t>
            </a:r>
            <a:endParaRPr lang="en-US" sz="2200" dirty="0" smtClean="0"/>
          </a:p>
          <a:p>
            <a:pPr marL="747713" lvl="2" indent="-284163" algn="just">
              <a:buFont typeface="+mj-lt"/>
              <a:buAutoNum type="alphaLcPeriod"/>
            </a:pPr>
            <a:r>
              <a:rPr lang="vi-VN" sz="2200" dirty="0" smtClean="0"/>
              <a:t>Sử </a:t>
            </a:r>
            <a:r>
              <a:rPr lang="vi-VN" sz="2200" dirty="0"/>
              <a:t>dụng tùy chọn này để cho biết bạn sẽ nhập thêm thông tin cho nguồn.</a:t>
            </a:r>
          </a:p>
          <a:p>
            <a:pPr marL="747713" lvl="2" indent="-284163" algn="just">
              <a:buFont typeface="+mj-lt"/>
              <a:buAutoNum type="alphaLcPeriod"/>
            </a:pPr>
            <a:r>
              <a:rPr lang="vi-VN" sz="2200" dirty="0" smtClean="0"/>
              <a:t>Sử </a:t>
            </a:r>
            <a:r>
              <a:rPr lang="vi-VN" sz="2200" dirty="0"/>
              <a:t>dụng tùy chọn này để hạn chế các loại nguồn có thể được sử dụng trong tài liệu, do đó hạn chế những gì thư mục sẽ chứa.</a:t>
            </a:r>
          </a:p>
          <a:p>
            <a:pPr marL="747713" lvl="2" indent="-284163" algn="just">
              <a:buFont typeface="+mj-lt"/>
              <a:buAutoNum type="alphaLcPeriod"/>
            </a:pPr>
            <a:r>
              <a:rPr lang="vi-VN" sz="2200" dirty="0" smtClean="0"/>
              <a:t>Sử </a:t>
            </a:r>
            <a:r>
              <a:rPr lang="vi-VN" sz="2200" dirty="0"/>
              <a:t>dụng tùy chọn này khi bạn muốn cập nhật thư mục sau khi tất cả các nguồn được nhập đầy đủ</a:t>
            </a:r>
            <a:r>
              <a:rPr lang="vi-VN" sz="2200" dirty="0" smtClean="0"/>
              <a:t>.</a:t>
            </a:r>
            <a:endParaRPr lang="vi-VN" sz="2200" dirty="0"/>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29</a:t>
            </a:fld>
            <a:endParaRPr lang="en-US"/>
          </a:p>
        </p:txBody>
      </p:sp>
    </p:spTree>
    <p:extLst>
      <p:ext uri="{BB962C8B-B14F-4D97-AF65-F5344CB8AC3E}">
        <p14:creationId xmlns:p14="http://schemas.microsoft.com/office/powerpoint/2010/main" val="8948242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2" end="2"/>
                                            </p:txEl>
                                          </p:spTgt>
                                        </p:tgtEl>
                                        <p:attrNameLst>
                                          <p:attrName>ppt_w</p:attrName>
                                        </p:attrNameLst>
                                      </p:cBhvr>
                                      <p:tavLst>
                                        <p:tav tm="0">
                                          <p:val>
                                            <p:strVal val="ppt_w"/>
                                          </p:val>
                                        </p:tav>
                                        <p:tav tm="100000">
                                          <p:val>
                                            <p:fltVal val="0"/>
                                          </p:val>
                                        </p:tav>
                                      </p:tavLst>
                                    </p:anim>
                                    <p:anim calcmode="lin" valueType="num">
                                      <p:cBhvr>
                                        <p:cTn id="7" dur="1000"/>
                                        <p:tgtEl>
                                          <p:spTgt spid="3">
                                            <p:txEl>
                                              <p:pRg st="2" end="2"/>
                                            </p:txEl>
                                          </p:spTgt>
                                        </p:tgtEl>
                                        <p:attrNameLst>
                                          <p:attrName>ppt_h</p:attrName>
                                        </p:attrNameLst>
                                      </p:cBhvr>
                                      <p:tavLst>
                                        <p:tav tm="0">
                                          <p:val>
                                            <p:strVal val="ppt_h"/>
                                          </p:val>
                                        </p:tav>
                                        <p:tav tm="100000">
                                          <p:val>
                                            <p:fltVal val="0"/>
                                          </p:val>
                                        </p:tav>
                                      </p:tavLst>
                                    </p:anim>
                                    <p:anim calcmode="lin" valueType="num">
                                      <p:cBhvr>
                                        <p:cTn id="8"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2" end="2"/>
                                            </p:txEl>
                                          </p:spTgt>
                                        </p:tgtEl>
                                      </p:cBhvr>
                                    </p:animEffect>
                                    <p:set>
                                      <p:cBhvr>
                                        <p:cTn id="10" dur="1" fill="hold">
                                          <p:stCondLst>
                                            <p:cond delay="999"/>
                                          </p:stCondLst>
                                        </p:cTn>
                                        <p:tgtEl>
                                          <p:spTgt spid="3">
                                            <p:txEl>
                                              <p:pRg st="2" end="2"/>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Mục</a:t>
            </a:r>
            <a:r>
              <a:rPr lang="en-US" dirty="0" smtClean="0"/>
              <a:t> </a:t>
            </a:r>
            <a:r>
              <a:rPr lang="en-US" dirty="0" err="1"/>
              <a:t>tiêu</a:t>
            </a:r>
            <a:r>
              <a:rPr lang="en-US" dirty="0"/>
              <a:t> </a:t>
            </a:r>
            <a:r>
              <a:rPr lang="en-US" dirty="0" err="1"/>
              <a:t>bài</a:t>
            </a:r>
            <a:r>
              <a:rPr lang="en-US" dirty="0"/>
              <a:t> </a:t>
            </a:r>
            <a:r>
              <a:rPr lang="en-US" dirty="0" err="1" smtClean="0"/>
              <a:t>học</a:t>
            </a:r>
            <a:endParaRPr lang="en-US" dirty="0"/>
          </a:p>
        </p:txBody>
      </p:sp>
      <p:sp>
        <p:nvSpPr>
          <p:cNvPr id="3" name="Content Placeholder 2"/>
          <p:cNvSpPr>
            <a:spLocks noGrp="1"/>
          </p:cNvSpPr>
          <p:nvPr>
            <p:ph type="body" sz="quarter" idx="13"/>
          </p:nvPr>
        </p:nvSpPr>
        <p:spPr>
          <a:xfrm>
            <a:off x="290945" y="925417"/>
            <a:ext cx="8676409" cy="3841847"/>
          </a:xfrm>
        </p:spPr>
        <p:txBody>
          <a:bodyPr numCol="1" spcCol="182880" anchor="ctr"/>
          <a:lstStyle/>
          <a:p>
            <a:pPr lvl="0" algn="just"/>
            <a:r>
              <a:rPr lang="vi-VN" dirty="0" smtClean="0"/>
              <a:t>Chèn </a:t>
            </a:r>
            <a:r>
              <a:rPr lang="vi-VN" dirty="0"/>
              <a:t>và sửa đổi chú thích</a:t>
            </a:r>
          </a:p>
          <a:p>
            <a:pPr lvl="0" algn="just"/>
            <a:r>
              <a:rPr lang="vi-VN" dirty="0" smtClean="0"/>
              <a:t>Chèn </a:t>
            </a:r>
            <a:r>
              <a:rPr lang="vi-VN" dirty="0"/>
              <a:t>và sửa đổi chú thích chân trang hoặc cuối tài liệu</a:t>
            </a:r>
          </a:p>
          <a:p>
            <a:pPr lvl="0" algn="just"/>
            <a:r>
              <a:rPr lang="vi-VN" dirty="0" smtClean="0"/>
              <a:t>Chèn </a:t>
            </a:r>
            <a:r>
              <a:rPr lang="vi-VN" dirty="0"/>
              <a:t>và sửa đổi trích dẫn </a:t>
            </a:r>
          </a:p>
          <a:p>
            <a:pPr lvl="0" algn="just"/>
            <a:r>
              <a:rPr lang="vi-VN" dirty="0" smtClean="0"/>
              <a:t>Chèn </a:t>
            </a:r>
            <a:r>
              <a:rPr lang="vi-VN" dirty="0"/>
              <a:t>và sửa đổi danh sách tài liệu tham khảo</a:t>
            </a:r>
          </a:p>
          <a:p>
            <a:pPr lvl="0" algn="just"/>
            <a:r>
              <a:rPr lang="vi-VN" dirty="0" smtClean="0"/>
              <a:t>Chèn </a:t>
            </a:r>
            <a:r>
              <a:rPr lang="vi-VN" dirty="0"/>
              <a:t>và cập nhật mục lục</a:t>
            </a:r>
          </a:p>
          <a:p>
            <a:pPr lvl="0" algn="just"/>
            <a:r>
              <a:rPr lang="vi-VN" dirty="0" smtClean="0"/>
              <a:t>Chèn </a:t>
            </a:r>
            <a:r>
              <a:rPr lang="vi-VN" dirty="0"/>
              <a:t>trang bìa</a:t>
            </a:r>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3</a:t>
            </a:fld>
            <a:endParaRPr lang="en-US"/>
          </a:p>
        </p:txBody>
      </p:sp>
    </p:spTree>
    <p:extLst>
      <p:ext uri="{BB962C8B-B14F-4D97-AF65-F5344CB8AC3E}">
        <p14:creationId xmlns:p14="http://schemas.microsoft.com/office/powerpoint/2010/main" val="39093312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462708" y="935182"/>
            <a:ext cx="8224092" cy="3751117"/>
          </a:xfrm>
        </p:spPr>
        <p:txBody>
          <a:bodyPr>
            <a:normAutofit/>
          </a:bodyPr>
          <a:lstStyle/>
          <a:p>
            <a:pPr marL="457200" indent="-457200" algn="just">
              <a:buFont typeface="+mj-lt"/>
              <a:buAutoNum type="arabicPeriod" startAt="7"/>
            </a:pPr>
            <a:r>
              <a:rPr lang="vi-VN" dirty="0"/>
              <a:t>Tại sao bạn có thể muốn sử dụng nút Create a Source hoặc Manage Sources?</a:t>
            </a:r>
          </a:p>
          <a:p>
            <a:pPr marL="800100" lvl="2" indent="-336550" algn="just">
              <a:buFont typeface="+mj-lt"/>
              <a:buAutoNum type="alphaLcPeriod"/>
            </a:pPr>
            <a:r>
              <a:rPr lang="vi-VN" sz="2200" dirty="0" smtClean="0"/>
              <a:t>Để </a:t>
            </a:r>
            <a:r>
              <a:rPr lang="vi-VN" sz="2200" dirty="0"/>
              <a:t>thiết lập các hạn chế về loại nguồn có thể được sử dụng trong tài liệu</a:t>
            </a:r>
            <a:r>
              <a:rPr lang="vi-VN" sz="2200" dirty="0" smtClean="0"/>
              <a:t>.</a:t>
            </a:r>
            <a:endParaRPr lang="en-US" sz="2200" dirty="0" smtClean="0"/>
          </a:p>
          <a:p>
            <a:pPr marL="800100" lvl="2" indent="-336550" algn="just">
              <a:buFont typeface="+mj-lt"/>
              <a:buAutoNum type="alphaLcPeriod"/>
            </a:pPr>
            <a:r>
              <a:rPr lang="vi-VN" sz="2200" dirty="0"/>
              <a:t>Để thêm hoặc thay đổi thông tin cho nguồn</a:t>
            </a:r>
            <a:r>
              <a:rPr lang="vi-VN" sz="2200" dirty="0" smtClean="0"/>
              <a:t>.</a:t>
            </a:r>
            <a:endParaRPr lang="vi-VN" sz="2200" dirty="0"/>
          </a:p>
          <a:p>
            <a:pPr marL="800100" lvl="2" indent="-336550" algn="just">
              <a:buFont typeface="+mj-lt"/>
              <a:buAutoNum type="alphaLcPeriod"/>
            </a:pPr>
            <a:r>
              <a:rPr lang="vi-VN" sz="2200" dirty="0" smtClean="0"/>
              <a:t>Để </a:t>
            </a:r>
            <a:r>
              <a:rPr lang="vi-VN" sz="2200" dirty="0"/>
              <a:t>chỉ định ai có thể thay đổi các nguồn trong tài liệu này.</a:t>
            </a:r>
          </a:p>
          <a:p>
            <a:pPr marL="800100" lvl="2" indent="-336550" algn="just">
              <a:buFont typeface="+mj-lt"/>
              <a:buAutoNum type="alphaLcPeriod"/>
            </a:pPr>
            <a:r>
              <a:rPr lang="vi-VN" sz="2200" dirty="0" smtClean="0"/>
              <a:t>Để </a:t>
            </a:r>
            <a:r>
              <a:rPr lang="vi-VN" sz="2200" dirty="0"/>
              <a:t>bật một tính năng yêu cầu mọi người đánh giá tài liệu phải điền càng nhiều thông tin càng tốt cho một nguồn</a:t>
            </a:r>
            <a:r>
              <a:rPr lang="vi-VN" sz="2200" dirty="0" smtClean="0"/>
              <a:t>.</a:t>
            </a:r>
            <a:endParaRPr lang="vi-VN" sz="2200" dirty="0"/>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30</a:t>
            </a:fld>
            <a:endParaRPr lang="en-US"/>
          </a:p>
        </p:txBody>
      </p:sp>
    </p:spTree>
    <p:extLst>
      <p:ext uri="{BB962C8B-B14F-4D97-AF65-F5344CB8AC3E}">
        <p14:creationId xmlns:p14="http://schemas.microsoft.com/office/powerpoint/2010/main" val="25948515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indent="-457200" algn="just">
              <a:buFont typeface="+mj-lt"/>
              <a:buAutoNum type="arabicPeriod" startAt="8"/>
            </a:pPr>
            <a:r>
              <a:rPr lang="vi-VN" dirty="0" smtClean="0"/>
              <a:t>Để </a:t>
            </a:r>
            <a:r>
              <a:rPr lang="vi-VN" dirty="0"/>
              <a:t>tạo bibliography cho tất cả các nguồn, bạn sẽ sử dụng kiểu nào từ danh sách thả xuống bibliography?</a:t>
            </a:r>
          </a:p>
          <a:p>
            <a:pPr marL="800100" lvl="2" indent="-336550" algn="just">
              <a:buFont typeface="+mj-lt"/>
              <a:buAutoNum type="alphaLcPeriod"/>
            </a:pPr>
            <a:r>
              <a:rPr lang="vi-VN" sz="2200" dirty="0" smtClean="0"/>
              <a:t>Table </a:t>
            </a:r>
            <a:r>
              <a:rPr lang="vi-VN" sz="2200" dirty="0"/>
              <a:t>of Authorities </a:t>
            </a:r>
          </a:p>
          <a:p>
            <a:pPr marL="800100" lvl="2" indent="-336550" algn="just">
              <a:buFont typeface="+mj-lt"/>
              <a:buAutoNum type="alphaLcPeriod"/>
            </a:pPr>
            <a:r>
              <a:rPr lang="vi-VN" sz="2200" dirty="0" smtClean="0"/>
              <a:t>Works </a:t>
            </a:r>
            <a:r>
              <a:rPr lang="vi-VN" sz="2200" dirty="0"/>
              <a:t>Cited </a:t>
            </a:r>
          </a:p>
          <a:p>
            <a:pPr marL="800100" lvl="2" indent="-336550" algn="just">
              <a:buFont typeface="+mj-lt"/>
              <a:buAutoNum type="alphaLcPeriod"/>
            </a:pPr>
            <a:r>
              <a:rPr lang="vi-VN" sz="2200" dirty="0" smtClean="0"/>
              <a:t>References </a:t>
            </a:r>
            <a:endParaRPr lang="vi-VN" sz="2200" dirty="0"/>
          </a:p>
          <a:p>
            <a:pPr marL="800100" lvl="2" indent="-336550" algn="just">
              <a:buFont typeface="+mj-lt"/>
              <a:buAutoNum type="alphaLcPeriod"/>
            </a:pPr>
            <a:r>
              <a:rPr lang="vi-VN" sz="2200" dirty="0" smtClean="0"/>
              <a:t>Bibliography </a:t>
            </a:r>
            <a:endParaRPr lang="vi-VN" sz="2200" dirty="0"/>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31</a:t>
            </a:fld>
            <a:endParaRPr lang="en-US"/>
          </a:p>
        </p:txBody>
      </p:sp>
    </p:spTree>
    <p:extLst>
      <p:ext uri="{BB962C8B-B14F-4D97-AF65-F5344CB8AC3E}">
        <p14:creationId xmlns:p14="http://schemas.microsoft.com/office/powerpoint/2010/main" val="3923362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4" end="4"/>
                                            </p:txEl>
                                          </p:spTgt>
                                        </p:tgtEl>
                                        <p:attrNameLst>
                                          <p:attrName>ppt_w</p:attrName>
                                        </p:attrNameLst>
                                      </p:cBhvr>
                                      <p:tavLst>
                                        <p:tav tm="0">
                                          <p:val>
                                            <p:strVal val="ppt_w"/>
                                          </p:val>
                                        </p:tav>
                                        <p:tav tm="100000">
                                          <p:val>
                                            <p:fltVal val="0"/>
                                          </p:val>
                                        </p:tav>
                                      </p:tavLst>
                                    </p:anim>
                                    <p:anim calcmode="lin" valueType="num">
                                      <p:cBhvr>
                                        <p:cTn id="7" dur="1000"/>
                                        <p:tgtEl>
                                          <p:spTgt spid="3">
                                            <p:txEl>
                                              <p:pRg st="4" end="4"/>
                                            </p:txEl>
                                          </p:spTgt>
                                        </p:tgtEl>
                                        <p:attrNameLst>
                                          <p:attrName>ppt_h</p:attrName>
                                        </p:attrNameLst>
                                      </p:cBhvr>
                                      <p:tavLst>
                                        <p:tav tm="0">
                                          <p:val>
                                            <p:strVal val="ppt_h"/>
                                          </p:val>
                                        </p:tav>
                                        <p:tav tm="100000">
                                          <p:val>
                                            <p:fltVal val="0"/>
                                          </p:val>
                                        </p:tav>
                                      </p:tavLst>
                                    </p:anim>
                                    <p:anim calcmode="lin" valueType="num">
                                      <p:cBhvr>
                                        <p:cTn id="8"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4" end="4"/>
                                            </p:txEl>
                                          </p:spTgt>
                                        </p:tgtEl>
                                      </p:cBhvr>
                                    </p:animEffect>
                                    <p:set>
                                      <p:cBhvr>
                                        <p:cTn id="10"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indent="-457200" algn="just">
              <a:buFont typeface="+mj-lt"/>
              <a:buAutoNum type="arabicPeriod" startAt="9"/>
            </a:pPr>
            <a:r>
              <a:rPr lang="vi-VN" dirty="0" smtClean="0"/>
              <a:t>Cách </a:t>
            </a:r>
            <a:r>
              <a:rPr lang="vi-VN" dirty="0"/>
              <a:t>đơn giản nhất để tạo </a:t>
            </a:r>
            <a:r>
              <a:rPr lang="en-US" dirty="0" smtClean="0"/>
              <a:t>T</a:t>
            </a:r>
            <a:r>
              <a:rPr lang="vi-VN" dirty="0" smtClean="0"/>
              <a:t>able </a:t>
            </a:r>
            <a:r>
              <a:rPr lang="vi-VN" dirty="0"/>
              <a:t>of contents tự động là gì?</a:t>
            </a:r>
          </a:p>
          <a:p>
            <a:pPr marL="800100" lvl="2" indent="-336550" algn="just">
              <a:buFont typeface="+mj-lt"/>
              <a:buAutoNum type="alphaLcPeriod"/>
            </a:pPr>
            <a:r>
              <a:rPr lang="vi-VN" sz="2200" dirty="0" smtClean="0"/>
              <a:t>Tạo </a:t>
            </a:r>
            <a:r>
              <a:rPr lang="vi-VN" sz="2200" dirty="0"/>
              <a:t>kiểu riêng cho tất cả văn bản và áp dụng những kiểu này một cách thích hợp trong tài liệu</a:t>
            </a:r>
            <a:r>
              <a:rPr lang="vi-VN" sz="2200" dirty="0" smtClean="0"/>
              <a:t>.</a:t>
            </a:r>
            <a:endParaRPr lang="en-US" sz="2200" dirty="0" smtClean="0"/>
          </a:p>
          <a:p>
            <a:pPr marL="800100" lvl="2" indent="-336550" algn="just">
              <a:buFont typeface="+mj-lt"/>
              <a:buAutoNum type="alphaLcPeriod"/>
            </a:pPr>
            <a:r>
              <a:rPr lang="vi-VN" sz="2200" dirty="0"/>
              <a:t>Áp dụng các kiểu Heading một cách thích hợp cho các tiêu đề trong tài liệu</a:t>
            </a:r>
            <a:r>
              <a:rPr lang="vi-VN" sz="2200" dirty="0" smtClean="0"/>
              <a:t>.</a:t>
            </a:r>
            <a:endParaRPr lang="vi-VN" sz="2200" dirty="0"/>
          </a:p>
          <a:p>
            <a:pPr marL="800100" lvl="2" indent="-336550" algn="just">
              <a:buFont typeface="+mj-lt"/>
              <a:buAutoNum type="alphaLcPeriod"/>
            </a:pPr>
            <a:r>
              <a:rPr lang="vi-VN" sz="2200" dirty="0" smtClean="0"/>
              <a:t>Đánh </a:t>
            </a:r>
            <a:r>
              <a:rPr lang="vi-VN" sz="2200" dirty="0"/>
              <a:t>dấu các tiêu đề như các mục cho mục lục.</a:t>
            </a:r>
          </a:p>
          <a:p>
            <a:pPr marL="800100" lvl="2" indent="-336550" algn="just">
              <a:buFont typeface="+mj-lt"/>
              <a:buAutoNum type="alphaLcPeriod"/>
            </a:pPr>
            <a:r>
              <a:rPr lang="vi-VN" sz="2200" dirty="0" smtClean="0"/>
              <a:t>Áp </a:t>
            </a:r>
            <a:r>
              <a:rPr lang="vi-VN" sz="2200" dirty="0"/>
              <a:t>dụng các kiểu Tiêu đề phù hợp cho các tiêu đề trong tài liệu</a:t>
            </a:r>
            <a:r>
              <a:rPr lang="vi-VN" sz="2200" dirty="0" smtClean="0"/>
              <a:t>.</a:t>
            </a:r>
            <a:endParaRPr lang="vi-VN" sz="2200" dirty="0"/>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32</a:t>
            </a:fld>
            <a:endParaRPr lang="en-US"/>
          </a:p>
        </p:txBody>
      </p:sp>
    </p:spTree>
    <p:extLst>
      <p:ext uri="{BB962C8B-B14F-4D97-AF65-F5344CB8AC3E}">
        <p14:creationId xmlns:p14="http://schemas.microsoft.com/office/powerpoint/2010/main" val="40822747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3" end="3"/>
                                            </p:txEl>
                                          </p:spTgt>
                                        </p:tgtEl>
                                        <p:attrNameLst>
                                          <p:attrName>ppt_w</p:attrName>
                                        </p:attrNameLst>
                                      </p:cBhvr>
                                      <p:tavLst>
                                        <p:tav tm="0">
                                          <p:val>
                                            <p:strVal val="ppt_w"/>
                                          </p:val>
                                        </p:tav>
                                        <p:tav tm="100000">
                                          <p:val>
                                            <p:fltVal val="0"/>
                                          </p:val>
                                        </p:tav>
                                      </p:tavLst>
                                    </p:anim>
                                    <p:anim calcmode="lin" valueType="num">
                                      <p:cBhvr>
                                        <p:cTn id="13" dur="1000"/>
                                        <p:tgtEl>
                                          <p:spTgt spid="3">
                                            <p:txEl>
                                              <p:pRg st="3" end="3"/>
                                            </p:txEl>
                                          </p:spTgt>
                                        </p:tgtEl>
                                        <p:attrNameLst>
                                          <p:attrName>ppt_h</p:attrName>
                                        </p:attrNameLst>
                                      </p:cBhvr>
                                      <p:tavLst>
                                        <p:tav tm="0">
                                          <p:val>
                                            <p:strVal val="ppt_h"/>
                                          </p:val>
                                        </p:tav>
                                        <p:tav tm="100000">
                                          <p:val>
                                            <p:fltVal val="0"/>
                                          </p:val>
                                        </p:tav>
                                      </p:tavLst>
                                    </p:anim>
                                    <p:anim calcmode="lin" valueType="num">
                                      <p:cBhvr>
                                        <p:cTn id="14"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3" end="3"/>
                                            </p:txEl>
                                          </p:spTgt>
                                        </p:tgtEl>
                                      </p:cBhvr>
                                    </p:animEffect>
                                    <p:set>
                                      <p:cBhvr>
                                        <p:cTn id="16" dur="1" fill="hold">
                                          <p:stCondLst>
                                            <p:cond delay="999"/>
                                          </p:stCondLst>
                                        </p:cTn>
                                        <p:tgtEl>
                                          <p:spTgt spid="3">
                                            <p:txEl>
                                              <p:pRg st="3" end="3"/>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4" end="4"/>
                                            </p:txEl>
                                          </p:spTgt>
                                        </p:tgtEl>
                                        <p:attrNameLst>
                                          <p:attrName>ppt_w</p:attrName>
                                        </p:attrNameLst>
                                      </p:cBhvr>
                                      <p:tavLst>
                                        <p:tav tm="0">
                                          <p:val>
                                            <p:strVal val="ppt_w"/>
                                          </p:val>
                                        </p:tav>
                                        <p:tav tm="100000">
                                          <p:val>
                                            <p:fltVal val="0"/>
                                          </p:val>
                                        </p:tav>
                                      </p:tavLst>
                                    </p:anim>
                                    <p:anim calcmode="lin" valueType="num">
                                      <p:cBhvr>
                                        <p:cTn id="19" dur="1000"/>
                                        <p:tgtEl>
                                          <p:spTgt spid="3">
                                            <p:txEl>
                                              <p:pRg st="4" end="4"/>
                                            </p:txEl>
                                          </p:spTgt>
                                        </p:tgtEl>
                                        <p:attrNameLst>
                                          <p:attrName>ppt_h</p:attrName>
                                        </p:attrNameLst>
                                      </p:cBhvr>
                                      <p:tavLst>
                                        <p:tav tm="0">
                                          <p:val>
                                            <p:strVal val="ppt_h"/>
                                          </p:val>
                                        </p:tav>
                                        <p:tav tm="100000">
                                          <p:val>
                                            <p:fltVal val="0"/>
                                          </p:val>
                                        </p:tav>
                                      </p:tavLst>
                                    </p:anim>
                                    <p:anim calcmode="lin" valueType="num">
                                      <p:cBhvr>
                                        <p:cTn id="20" dur="1000"/>
                                        <p:tgtEl>
                                          <p:spTgt spid="3">
                                            <p:txEl>
                                              <p:pRg st="4" end="4"/>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4" end="4"/>
                                            </p:txEl>
                                          </p:spTgt>
                                        </p:tgtEl>
                                      </p:cBhvr>
                                    </p:animEffect>
                                    <p:set>
                                      <p:cBhvr>
                                        <p:cTn id="22"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85750"/>
            <a:ext cx="7467600" cy="533400"/>
          </a:xfrm>
        </p:spPr>
        <p:txBody>
          <a:bodyPr/>
          <a:lstStyle/>
          <a:p>
            <a:pPr lvl="0"/>
            <a:r>
              <a:rPr lang="en-US" sz="3000" dirty="0" err="1" smtClean="0"/>
              <a:t>Câu</a:t>
            </a:r>
            <a:r>
              <a:rPr lang="en-US" sz="3000" dirty="0" smtClean="0"/>
              <a:t> </a:t>
            </a:r>
            <a:r>
              <a:rPr lang="en-US" sz="3000" dirty="0" err="1" smtClean="0"/>
              <a:t>hỏi</a:t>
            </a:r>
            <a:r>
              <a:rPr lang="en-US" sz="3000" dirty="0" smtClean="0"/>
              <a:t> </a:t>
            </a:r>
            <a:r>
              <a:rPr lang="en-US" sz="3000" dirty="0" err="1" smtClean="0"/>
              <a:t>ôn</a:t>
            </a:r>
            <a:r>
              <a:rPr lang="en-US" sz="3000" dirty="0" smtClean="0"/>
              <a:t> </a:t>
            </a:r>
            <a:r>
              <a:rPr lang="en-US" sz="3000" dirty="0" err="1" smtClean="0"/>
              <a:t>tập</a:t>
            </a:r>
            <a:r>
              <a:rPr lang="en-US" sz="3000" dirty="0" smtClean="0"/>
              <a:t> </a:t>
            </a:r>
            <a:r>
              <a:rPr lang="en-US" sz="3000" dirty="0" err="1" smtClean="0"/>
              <a:t>lý</a:t>
            </a:r>
            <a:r>
              <a:rPr lang="en-US" sz="3000" dirty="0" smtClean="0"/>
              <a:t> </a:t>
            </a:r>
            <a:r>
              <a:rPr lang="en-US" sz="3000" dirty="0" err="1" smtClean="0"/>
              <a:t>thuyết</a:t>
            </a:r>
            <a:endParaRPr lang="en-US" sz="3000" dirty="0"/>
          </a:p>
        </p:txBody>
      </p:sp>
      <p:sp>
        <p:nvSpPr>
          <p:cNvPr id="3" name="Content Placeholder 2"/>
          <p:cNvSpPr>
            <a:spLocks noGrp="1"/>
          </p:cNvSpPr>
          <p:nvPr>
            <p:ph type="body" sz="quarter" idx="13"/>
          </p:nvPr>
        </p:nvSpPr>
        <p:spPr>
          <a:xfrm>
            <a:off x="462708" y="935183"/>
            <a:ext cx="8224092" cy="3579668"/>
          </a:xfrm>
        </p:spPr>
        <p:txBody>
          <a:bodyPr>
            <a:normAutofit/>
          </a:bodyPr>
          <a:lstStyle/>
          <a:p>
            <a:pPr marL="457200" indent="-457200" algn="just">
              <a:buFont typeface="+mj-lt"/>
              <a:buAutoNum type="arabicPeriod" startAt="10"/>
            </a:pPr>
            <a:r>
              <a:rPr lang="vi-VN" dirty="0" smtClean="0"/>
              <a:t>Tại </a:t>
            </a:r>
            <a:r>
              <a:rPr lang="vi-VN" dirty="0"/>
              <a:t>sao nên sử dụng tính năng Insert Cover Page thay vì tạo trang tiêu đề của riêng bạn?</a:t>
            </a:r>
          </a:p>
          <a:p>
            <a:pPr marL="800100" lvl="2" indent="-336550" algn="just">
              <a:buFont typeface="+mj-lt"/>
              <a:buAutoNum type="alphaLcPeriod"/>
            </a:pPr>
            <a:r>
              <a:rPr lang="vi-VN" sz="2200" dirty="0" smtClean="0"/>
              <a:t>Tính </a:t>
            </a:r>
            <a:r>
              <a:rPr lang="vi-VN" sz="2200" dirty="0"/>
              <a:t>năng này bao gồm một trang mục lục tạo tự động.</a:t>
            </a:r>
          </a:p>
          <a:p>
            <a:pPr marL="800100" lvl="2" indent="-336550" algn="just">
              <a:buFont typeface="+mj-lt"/>
              <a:buAutoNum type="alphaLcPeriod"/>
            </a:pPr>
            <a:r>
              <a:rPr lang="vi-VN" sz="2200" dirty="0" smtClean="0"/>
              <a:t>Bạn </a:t>
            </a:r>
            <a:r>
              <a:rPr lang="vi-VN" sz="2200" dirty="0"/>
              <a:t>có thể chọn một cái làm mặc định cho tất cả các tài liệu.</a:t>
            </a:r>
          </a:p>
          <a:p>
            <a:pPr marL="800100" lvl="2" indent="-336550" algn="just">
              <a:buFont typeface="+mj-lt"/>
              <a:buAutoNum type="alphaLcPeriod"/>
            </a:pPr>
            <a:r>
              <a:rPr lang="vi-VN" sz="2200" dirty="0" smtClean="0"/>
              <a:t>Tính </a:t>
            </a:r>
            <a:r>
              <a:rPr lang="vi-VN" sz="2200" dirty="0"/>
              <a:t>năng này tự động bao gồm số trang cho tài liệu.</a:t>
            </a:r>
          </a:p>
          <a:p>
            <a:pPr marL="800100" lvl="2" indent="-336550" algn="just">
              <a:buFont typeface="+mj-lt"/>
              <a:buAutoNum type="alphaLcPeriod"/>
            </a:pPr>
            <a:r>
              <a:rPr lang="vi-VN" sz="2200" dirty="0" smtClean="0"/>
              <a:t>Có </a:t>
            </a:r>
            <a:r>
              <a:rPr lang="vi-VN" sz="2200" dirty="0"/>
              <a:t>rất nhiều thiết kế thường được sử dụng cung cấp cho các tài liệu.</a:t>
            </a:r>
          </a:p>
        </p:txBody>
      </p:sp>
      <p:sp>
        <p:nvSpPr>
          <p:cNvPr id="4" name="Date Placeholder 3"/>
          <p:cNvSpPr>
            <a:spLocks noGrp="1"/>
          </p:cNvSpPr>
          <p:nvPr>
            <p:ph type="dt" sz="half" idx="14"/>
          </p:nvPr>
        </p:nvSpPr>
        <p:spPr/>
        <p:txBody>
          <a:bodyPr/>
          <a:lstStyle/>
          <a:p>
            <a:fld id="{3666938D-6E01-40AE-BE27-E7323976FC9E}" type="datetime1">
              <a:rPr lang="en-US" smtClean="0"/>
              <a:t>6/12/2019</a:t>
            </a:fld>
            <a:endParaRPr lang="en-US" dirty="0"/>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33</a:t>
            </a:fld>
            <a:endParaRPr lang="en-US"/>
          </a:p>
        </p:txBody>
      </p:sp>
    </p:spTree>
    <p:extLst>
      <p:ext uri="{BB962C8B-B14F-4D97-AF65-F5344CB8AC3E}">
        <p14:creationId xmlns:p14="http://schemas.microsoft.com/office/powerpoint/2010/main" val="40327350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xEl>
                                              <p:pRg st="1" end="1"/>
                                            </p:txEl>
                                          </p:spTgt>
                                        </p:tgtEl>
                                        <p:attrNameLst>
                                          <p:attrName>ppt_w</p:attrName>
                                        </p:attrNameLst>
                                      </p:cBhvr>
                                      <p:tavLst>
                                        <p:tav tm="0">
                                          <p:val>
                                            <p:strVal val="ppt_w"/>
                                          </p:val>
                                        </p:tav>
                                        <p:tav tm="100000">
                                          <p:val>
                                            <p:fltVal val="0"/>
                                          </p:val>
                                        </p:tav>
                                      </p:tavLst>
                                    </p:anim>
                                    <p:anim calcmode="lin" valueType="num">
                                      <p:cBhvr>
                                        <p:cTn id="7" dur="1000"/>
                                        <p:tgtEl>
                                          <p:spTgt spid="3">
                                            <p:txEl>
                                              <p:pRg st="1" end="1"/>
                                            </p:txEl>
                                          </p:spTgt>
                                        </p:tgtEl>
                                        <p:attrNameLst>
                                          <p:attrName>ppt_h</p:attrName>
                                        </p:attrNameLst>
                                      </p:cBhvr>
                                      <p:tavLst>
                                        <p:tav tm="0">
                                          <p:val>
                                            <p:strVal val="ppt_h"/>
                                          </p:val>
                                        </p:tav>
                                        <p:tav tm="100000">
                                          <p:val>
                                            <p:fltVal val="0"/>
                                          </p:val>
                                        </p:tav>
                                      </p:tavLst>
                                    </p:anim>
                                    <p:anim calcmode="lin" valueType="num">
                                      <p:cBhvr>
                                        <p:cTn id="8" dur="1000"/>
                                        <p:tgtEl>
                                          <p:spTgt spid="3">
                                            <p:txEl>
                                              <p:pRg st="1" end="1"/>
                                            </p:txEl>
                                          </p:spTgt>
                                        </p:tgtEl>
                                        <p:attrNameLst>
                                          <p:attrName>style.rotation</p:attrName>
                                        </p:attrNameLst>
                                      </p:cBhvr>
                                      <p:tavLst>
                                        <p:tav tm="0">
                                          <p:val>
                                            <p:fltVal val="0"/>
                                          </p:val>
                                        </p:tav>
                                        <p:tav tm="100000">
                                          <p:val>
                                            <p:fltVal val="90"/>
                                          </p:val>
                                        </p:tav>
                                      </p:tavLst>
                                    </p:anim>
                                    <p:animEffect transition="out" filter="fade">
                                      <p:cBhvr>
                                        <p:cTn id="9" dur="1000"/>
                                        <p:tgtEl>
                                          <p:spTgt spid="3">
                                            <p:txEl>
                                              <p:pRg st="1" end="1"/>
                                            </p:txEl>
                                          </p:spTgt>
                                        </p:tgtEl>
                                      </p:cBhvr>
                                    </p:animEffect>
                                    <p:set>
                                      <p:cBhvr>
                                        <p:cTn id="10" dur="1" fill="hold">
                                          <p:stCondLst>
                                            <p:cond delay="999"/>
                                          </p:stCondLst>
                                        </p:cTn>
                                        <p:tgtEl>
                                          <p:spTgt spid="3">
                                            <p:txEl>
                                              <p:pRg st="1" end="1"/>
                                            </p:txEl>
                                          </p:spTgt>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1000"/>
                                        <p:tgtEl>
                                          <p:spTgt spid="3">
                                            <p:txEl>
                                              <p:pRg st="2" end="2"/>
                                            </p:txEl>
                                          </p:spTgt>
                                        </p:tgtEl>
                                        <p:attrNameLst>
                                          <p:attrName>ppt_w</p:attrName>
                                        </p:attrNameLst>
                                      </p:cBhvr>
                                      <p:tavLst>
                                        <p:tav tm="0">
                                          <p:val>
                                            <p:strVal val="ppt_w"/>
                                          </p:val>
                                        </p:tav>
                                        <p:tav tm="100000">
                                          <p:val>
                                            <p:fltVal val="0"/>
                                          </p:val>
                                        </p:tav>
                                      </p:tavLst>
                                    </p:anim>
                                    <p:anim calcmode="lin" valueType="num">
                                      <p:cBhvr>
                                        <p:cTn id="13" dur="1000"/>
                                        <p:tgtEl>
                                          <p:spTgt spid="3">
                                            <p:txEl>
                                              <p:pRg st="2" end="2"/>
                                            </p:txEl>
                                          </p:spTgt>
                                        </p:tgtEl>
                                        <p:attrNameLst>
                                          <p:attrName>ppt_h</p:attrName>
                                        </p:attrNameLst>
                                      </p:cBhvr>
                                      <p:tavLst>
                                        <p:tav tm="0">
                                          <p:val>
                                            <p:strVal val="ppt_h"/>
                                          </p:val>
                                        </p:tav>
                                        <p:tav tm="100000">
                                          <p:val>
                                            <p:fltVal val="0"/>
                                          </p:val>
                                        </p:tav>
                                      </p:tavLst>
                                    </p:anim>
                                    <p:anim calcmode="lin" valueType="num">
                                      <p:cBhvr>
                                        <p:cTn id="14" dur="1000"/>
                                        <p:tgtEl>
                                          <p:spTgt spid="3">
                                            <p:txEl>
                                              <p:pRg st="2" end="2"/>
                                            </p:txEl>
                                          </p:spTgt>
                                        </p:tgtEl>
                                        <p:attrNameLst>
                                          <p:attrName>style.rotation</p:attrName>
                                        </p:attrNameLst>
                                      </p:cBhvr>
                                      <p:tavLst>
                                        <p:tav tm="0">
                                          <p:val>
                                            <p:fltVal val="0"/>
                                          </p:val>
                                        </p:tav>
                                        <p:tav tm="100000">
                                          <p:val>
                                            <p:fltVal val="90"/>
                                          </p:val>
                                        </p:tav>
                                      </p:tavLst>
                                    </p:anim>
                                    <p:animEffect transition="out" filter="fade">
                                      <p:cBhvr>
                                        <p:cTn id="15" dur="1000"/>
                                        <p:tgtEl>
                                          <p:spTgt spid="3">
                                            <p:txEl>
                                              <p:pRg st="2" end="2"/>
                                            </p:txEl>
                                          </p:spTgt>
                                        </p:tgtEl>
                                      </p:cBhvr>
                                    </p:animEffect>
                                    <p:set>
                                      <p:cBhvr>
                                        <p:cTn id="16" dur="1" fill="hold">
                                          <p:stCondLst>
                                            <p:cond delay="999"/>
                                          </p:stCondLst>
                                        </p:cTn>
                                        <p:tgtEl>
                                          <p:spTgt spid="3">
                                            <p:txEl>
                                              <p:pRg st="2" end="2"/>
                                            </p:txEl>
                                          </p:spTgt>
                                        </p:tgtEl>
                                        <p:attrNameLst>
                                          <p:attrName>style.visibility</p:attrName>
                                        </p:attrNameLst>
                                      </p:cBhvr>
                                      <p:to>
                                        <p:strVal val="hidden"/>
                                      </p:to>
                                    </p:set>
                                  </p:childTnLst>
                                </p:cTn>
                              </p:par>
                              <p:par>
                                <p:cTn id="17" presetID="31" presetClass="exit" presetSubtype="0" fill="hold" nodeType="withEffect">
                                  <p:stCondLst>
                                    <p:cond delay="0"/>
                                  </p:stCondLst>
                                  <p:childTnLst>
                                    <p:anim calcmode="lin" valueType="num">
                                      <p:cBhvr>
                                        <p:cTn id="18" dur="1000"/>
                                        <p:tgtEl>
                                          <p:spTgt spid="3">
                                            <p:txEl>
                                              <p:pRg st="3" end="3"/>
                                            </p:txEl>
                                          </p:spTgt>
                                        </p:tgtEl>
                                        <p:attrNameLst>
                                          <p:attrName>ppt_w</p:attrName>
                                        </p:attrNameLst>
                                      </p:cBhvr>
                                      <p:tavLst>
                                        <p:tav tm="0">
                                          <p:val>
                                            <p:strVal val="ppt_w"/>
                                          </p:val>
                                        </p:tav>
                                        <p:tav tm="100000">
                                          <p:val>
                                            <p:fltVal val="0"/>
                                          </p:val>
                                        </p:tav>
                                      </p:tavLst>
                                    </p:anim>
                                    <p:anim calcmode="lin" valueType="num">
                                      <p:cBhvr>
                                        <p:cTn id="19" dur="1000"/>
                                        <p:tgtEl>
                                          <p:spTgt spid="3">
                                            <p:txEl>
                                              <p:pRg st="3" end="3"/>
                                            </p:txEl>
                                          </p:spTgt>
                                        </p:tgtEl>
                                        <p:attrNameLst>
                                          <p:attrName>ppt_h</p:attrName>
                                        </p:attrNameLst>
                                      </p:cBhvr>
                                      <p:tavLst>
                                        <p:tav tm="0">
                                          <p:val>
                                            <p:strVal val="ppt_h"/>
                                          </p:val>
                                        </p:tav>
                                        <p:tav tm="100000">
                                          <p:val>
                                            <p:fltVal val="0"/>
                                          </p:val>
                                        </p:tav>
                                      </p:tavLst>
                                    </p:anim>
                                    <p:anim calcmode="lin" valueType="num">
                                      <p:cBhvr>
                                        <p:cTn id="20" dur="1000"/>
                                        <p:tgtEl>
                                          <p:spTgt spid="3">
                                            <p:txEl>
                                              <p:pRg st="3" end="3"/>
                                            </p:txEl>
                                          </p:spTgt>
                                        </p:tgtEl>
                                        <p:attrNameLst>
                                          <p:attrName>style.rotation</p:attrName>
                                        </p:attrNameLst>
                                      </p:cBhvr>
                                      <p:tavLst>
                                        <p:tav tm="0">
                                          <p:val>
                                            <p:fltVal val="0"/>
                                          </p:val>
                                        </p:tav>
                                        <p:tav tm="100000">
                                          <p:val>
                                            <p:fltVal val="90"/>
                                          </p:val>
                                        </p:tav>
                                      </p:tavLst>
                                    </p:anim>
                                    <p:animEffect transition="out" filter="fade">
                                      <p:cBhvr>
                                        <p:cTn id="21" dur="1000"/>
                                        <p:tgtEl>
                                          <p:spTgt spid="3">
                                            <p:txEl>
                                              <p:pRg st="3" end="3"/>
                                            </p:txEl>
                                          </p:spTgt>
                                        </p:tgtEl>
                                      </p:cBhvr>
                                    </p:animEffect>
                                    <p:set>
                                      <p:cBhvr>
                                        <p:cTn id="2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285750"/>
            <a:ext cx="7342909" cy="533400"/>
          </a:xfrm>
        </p:spPr>
        <p:txBody>
          <a:bodyPr/>
          <a:lstStyle/>
          <a:p>
            <a:r>
              <a:rPr lang="en-US" sz="2800" dirty="0" err="1"/>
              <a:t>Tại</a:t>
            </a:r>
            <a:r>
              <a:rPr lang="en-US" sz="2800" dirty="0"/>
              <a:t> </a:t>
            </a:r>
            <a:r>
              <a:rPr lang="en-US" sz="2800" dirty="0" err="1"/>
              <a:t>sao</a:t>
            </a:r>
            <a:r>
              <a:rPr lang="en-US" sz="2800" dirty="0"/>
              <a:t> </a:t>
            </a:r>
            <a:r>
              <a:rPr lang="en-US" sz="2800" dirty="0" err="1"/>
              <a:t>phải</a:t>
            </a:r>
            <a:r>
              <a:rPr lang="en-US" sz="2800" dirty="0"/>
              <a:t> </a:t>
            </a:r>
            <a:r>
              <a:rPr lang="en-US" sz="2800" dirty="0" err="1"/>
              <a:t>sử</a:t>
            </a:r>
            <a:r>
              <a:rPr lang="en-US" sz="2800" dirty="0"/>
              <a:t> </a:t>
            </a:r>
            <a:r>
              <a:rPr lang="en-US" sz="2800" dirty="0" err="1"/>
              <a:t>dụng</a:t>
            </a:r>
            <a:r>
              <a:rPr lang="en-US" sz="2800" dirty="0"/>
              <a:t> </a:t>
            </a:r>
            <a:r>
              <a:rPr lang="en-US" sz="2800" dirty="0" err="1"/>
              <a:t>các</a:t>
            </a:r>
            <a:r>
              <a:rPr lang="en-US" sz="2800" dirty="0"/>
              <a:t> </a:t>
            </a:r>
            <a:r>
              <a:rPr lang="en-US" sz="2800" dirty="0" err="1"/>
              <a:t>tham</a:t>
            </a:r>
            <a:r>
              <a:rPr lang="en-US" sz="2800" dirty="0"/>
              <a:t> </a:t>
            </a:r>
            <a:r>
              <a:rPr lang="en-US" sz="2800" dirty="0" err="1"/>
              <a:t>chiếu</a:t>
            </a:r>
            <a:r>
              <a:rPr lang="en-US" sz="2800" dirty="0"/>
              <a:t> (References)</a:t>
            </a:r>
          </a:p>
        </p:txBody>
      </p:sp>
      <p:sp>
        <p:nvSpPr>
          <p:cNvPr id="3" name="Content Placeholder 2"/>
          <p:cNvSpPr>
            <a:spLocks noGrp="1"/>
          </p:cNvSpPr>
          <p:nvPr>
            <p:ph type="body" sz="quarter" idx="13"/>
          </p:nvPr>
        </p:nvSpPr>
        <p:spPr>
          <a:xfrm>
            <a:off x="270165" y="904009"/>
            <a:ext cx="8650812" cy="3667991"/>
          </a:xfrm>
        </p:spPr>
        <p:txBody>
          <a:bodyPr anchor="t"/>
          <a:lstStyle/>
          <a:p>
            <a:pPr lvl="0" algn="just"/>
            <a:r>
              <a:rPr lang="en-US" dirty="0" err="1"/>
              <a:t>Nhằm</a:t>
            </a:r>
            <a:r>
              <a:rPr lang="en-US" dirty="0"/>
              <a:t> </a:t>
            </a:r>
            <a:r>
              <a:rPr lang="en-US" dirty="0" err="1"/>
              <a:t>để</a:t>
            </a:r>
            <a:r>
              <a:rPr lang="en-US" dirty="0"/>
              <a:t> </a:t>
            </a:r>
            <a:r>
              <a:rPr lang="en-US" dirty="0" err="1"/>
              <a:t>tránh</a:t>
            </a:r>
            <a:r>
              <a:rPr lang="en-US" dirty="0"/>
              <a:t> </a:t>
            </a:r>
            <a:r>
              <a:rPr lang="en-US" dirty="0" err="1"/>
              <a:t>mọi</a:t>
            </a:r>
            <a:r>
              <a:rPr lang="en-US" dirty="0"/>
              <a:t> </a:t>
            </a:r>
            <a:r>
              <a:rPr lang="en-US" dirty="0" err="1"/>
              <a:t>khả</a:t>
            </a:r>
            <a:r>
              <a:rPr lang="en-US" dirty="0"/>
              <a:t> </a:t>
            </a:r>
            <a:r>
              <a:rPr lang="en-US" dirty="0" err="1"/>
              <a:t>năng</a:t>
            </a:r>
            <a:r>
              <a:rPr lang="en-US" dirty="0"/>
              <a:t> vi </a:t>
            </a:r>
            <a:r>
              <a:rPr lang="en-US" dirty="0" err="1"/>
              <a:t>phạm</a:t>
            </a:r>
            <a:r>
              <a:rPr lang="en-US" dirty="0"/>
              <a:t> bản </a:t>
            </a:r>
            <a:r>
              <a:rPr lang="en-US" dirty="0" err="1"/>
              <a:t>quyền</a:t>
            </a:r>
            <a:r>
              <a:rPr lang="en-US" dirty="0"/>
              <a:t> (</a:t>
            </a:r>
            <a:r>
              <a:rPr lang="en-US" b="1" dirty="0"/>
              <a:t>Piracy</a:t>
            </a:r>
            <a:r>
              <a:rPr lang="en-US" dirty="0"/>
              <a:t>) </a:t>
            </a:r>
            <a:r>
              <a:rPr lang="en-US" dirty="0" err="1"/>
              <a:t>hoặc</a:t>
            </a:r>
            <a:r>
              <a:rPr lang="en-US" dirty="0"/>
              <a:t> </a:t>
            </a:r>
            <a:r>
              <a:rPr lang="en-US" dirty="0" err="1"/>
              <a:t>đạo</a:t>
            </a:r>
            <a:r>
              <a:rPr lang="en-US" dirty="0"/>
              <a:t> </a:t>
            </a:r>
            <a:r>
              <a:rPr lang="en-US" dirty="0" err="1"/>
              <a:t>văn</a:t>
            </a:r>
            <a:r>
              <a:rPr lang="en-US" dirty="0"/>
              <a:t> (</a:t>
            </a:r>
            <a:r>
              <a:rPr lang="en-US" b="1" dirty="0"/>
              <a:t>Plagiarism</a:t>
            </a:r>
            <a:r>
              <a:rPr lang="en-US" dirty="0"/>
              <a:t>), </a:t>
            </a:r>
            <a:endParaRPr lang="en-US" dirty="0" smtClean="0"/>
          </a:p>
          <a:p>
            <a:pPr lvl="0" algn="just"/>
            <a:r>
              <a:rPr lang="en-US" dirty="0" err="1" smtClean="0"/>
              <a:t>Luật</a:t>
            </a:r>
            <a:r>
              <a:rPr lang="en-US" dirty="0" smtClean="0"/>
              <a:t> </a:t>
            </a:r>
            <a:r>
              <a:rPr lang="en-US" dirty="0"/>
              <a:t>bản </a:t>
            </a:r>
            <a:r>
              <a:rPr lang="en-US" dirty="0" err="1"/>
              <a:t>quyền</a:t>
            </a:r>
            <a:r>
              <a:rPr lang="en-US" dirty="0"/>
              <a:t> </a:t>
            </a:r>
            <a:r>
              <a:rPr lang="en-US" dirty="0" err="1"/>
              <a:t>được</a:t>
            </a:r>
            <a:r>
              <a:rPr lang="en-US" dirty="0"/>
              <a:t> </a:t>
            </a:r>
            <a:r>
              <a:rPr lang="en-US" dirty="0" err="1"/>
              <a:t>đưa</a:t>
            </a:r>
            <a:r>
              <a:rPr lang="en-US" dirty="0"/>
              <a:t> </a:t>
            </a:r>
            <a:r>
              <a:rPr lang="en-US" dirty="0" err="1"/>
              <a:t>ra</a:t>
            </a:r>
            <a:r>
              <a:rPr lang="en-US" dirty="0"/>
              <a:t> </a:t>
            </a:r>
            <a:r>
              <a:rPr lang="en-US" dirty="0" err="1"/>
              <a:t>để</a:t>
            </a:r>
            <a:r>
              <a:rPr lang="en-US" dirty="0"/>
              <a:t> </a:t>
            </a:r>
            <a:r>
              <a:rPr lang="en-US" dirty="0" err="1"/>
              <a:t>bảo</a:t>
            </a:r>
            <a:r>
              <a:rPr lang="en-US" dirty="0"/>
              <a:t> </a:t>
            </a:r>
            <a:r>
              <a:rPr lang="en-US" dirty="0" err="1"/>
              <a:t>vệ</a:t>
            </a:r>
            <a:r>
              <a:rPr lang="en-US" dirty="0"/>
              <a:t> </a:t>
            </a:r>
            <a:r>
              <a:rPr lang="en-US" dirty="0" err="1"/>
              <a:t>các</a:t>
            </a:r>
            <a:r>
              <a:rPr lang="en-US" dirty="0"/>
              <a:t> </a:t>
            </a:r>
            <a:r>
              <a:rPr lang="en-US" dirty="0" err="1"/>
              <a:t>tác</a:t>
            </a:r>
            <a:r>
              <a:rPr lang="en-US" dirty="0"/>
              <a:t> </a:t>
            </a:r>
            <a:r>
              <a:rPr lang="en-US" dirty="0" err="1"/>
              <a:t>phẩm</a:t>
            </a:r>
            <a:r>
              <a:rPr lang="en-US" dirty="0"/>
              <a:t> </a:t>
            </a:r>
            <a:r>
              <a:rPr lang="en-US" dirty="0" err="1"/>
              <a:t>gốc</a:t>
            </a:r>
            <a:r>
              <a:rPr lang="en-US" dirty="0"/>
              <a:t> </a:t>
            </a:r>
            <a:r>
              <a:rPr lang="en-US" dirty="0" err="1"/>
              <a:t>được</a:t>
            </a:r>
            <a:r>
              <a:rPr lang="en-US" dirty="0"/>
              <a:t> </a:t>
            </a:r>
            <a:r>
              <a:rPr lang="en-US" dirty="0" err="1"/>
              <a:t>tạo</a:t>
            </a:r>
            <a:r>
              <a:rPr lang="en-US" dirty="0"/>
              <a:t> </a:t>
            </a:r>
            <a:r>
              <a:rPr lang="en-US" dirty="0" err="1"/>
              <a:t>bởi</a:t>
            </a:r>
            <a:r>
              <a:rPr lang="en-US" dirty="0"/>
              <a:t> </a:t>
            </a:r>
            <a:r>
              <a:rPr lang="en-US" dirty="0" err="1"/>
              <a:t>một</a:t>
            </a:r>
            <a:r>
              <a:rPr lang="en-US" dirty="0"/>
              <a:t> </a:t>
            </a:r>
            <a:r>
              <a:rPr lang="en-US" dirty="0" err="1"/>
              <a:t>cá</a:t>
            </a:r>
            <a:r>
              <a:rPr lang="en-US" dirty="0"/>
              <a:t> </a:t>
            </a:r>
            <a:r>
              <a:rPr lang="en-US" dirty="0" err="1"/>
              <a:t>nhân</a:t>
            </a:r>
            <a:r>
              <a:rPr lang="en-US" dirty="0"/>
              <a:t> </a:t>
            </a:r>
            <a:r>
              <a:rPr lang="en-US" dirty="0" err="1"/>
              <a:t>hoặc</a:t>
            </a:r>
            <a:r>
              <a:rPr lang="en-US" dirty="0"/>
              <a:t> </a:t>
            </a:r>
            <a:r>
              <a:rPr lang="en-US" dirty="0" err="1"/>
              <a:t>một</a:t>
            </a:r>
            <a:r>
              <a:rPr lang="en-US" dirty="0"/>
              <a:t> </a:t>
            </a:r>
            <a:r>
              <a:rPr lang="en-US" dirty="0" err="1"/>
              <a:t>tổ</a:t>
            </a:r>
            <a:r>
              <a:rPr lang="en-US" dirty="0"/>
              <a:t> </a:t>
            </a:r>
            <a:r>
              <a:rPr lang="en-US" dirty="0" err="1"/>
              <a:t>chức</a:t>
            </a:r>
            <a:r>
              <a:rPr lang="en-US" dirty="0"/>
              <a:t>.</a:t>
            </a:r>
          </a:p>
          <a:p>
            <a:pPr lvl="0" algn="just"/>
            <a:r>
              <a:rPr lang="en-US" dirty="0" err="1"/>
              <a:t>Đạo</a:t>
            </a:r>
            <a:r>
              <a:rPr lang="en-US" dirty="0"/>
              <a:t> </a:t>
            </a:r>
            <a:r>
              <a:rPr lang="en-US" dirty="0" err="1"/>
              <a:t>văn</a:t>
            </a:r>
            <a:r>
              <a:rPr lang="en-US" dirty="0"/>
              <a:t> </a:t>
            </a:r>
            <a:r>
              <a:rPr lang="en-US" dirty="0" err="1"/>
              <a:t>là</a:t>
            </a:r>
            <a:r>
              <a:rPr lang="en-US" dirty="0"/>
              <a:t> </a:t>
            </a:r>
            <a:r>
              <a:rPr lang="en-US" dirty="0" err="1"/>
              <a:t>hành</a:t>
            </a:r>
            <a:r>
              <a:rPr lang="en-US" dirty="0"/>
              <a:t> </a:t>
            </a:r>
            <a:r>
              <a:rPr lang="en-US" dirty="0" err="1"/>
              <a:t>động</a:t>
            </a:r>
            <a:r>
              <a:rPr lang="en-US" dirty="0"/>
              <a:t> </a:t>
            </a:r>
            <a:r>
              <a:rPr lang="en-US" dirty="0" err="1"/>
              <a:t>lấy</a:t>
            </a:r>
            <a:r>
              <a:rPr lang="en-US" dirty="0"/>
              <a:t> </a:t>
            </a:r>
            <a:r>
              <a:rPr lang="en-US" dirty="0" err="1"/>
              <a:t>một</a:t>
            </a:r>
            <a:r>
              <a:rPr lang="en-US" dirty="0"/>
              <a:t> </a:t>
            </a:r>
            <a:r>
              <a:rPr lang="en-US" dirty="0" err="1"/>
              <a:t>tác</a:t>
            </a:r>
            <a:r>
              <a:rPr lang="en-US" dirty="0"/>
              <a:t> </a:t>
            </a:r>
            <a:r>
              <a:rPr lang="en-US" dirty="0" err="1"/>
              <a:t>phẩm</a:t>
            </a:r>
            <a:r>
              <a:rPr lang="en-US" dirty="0"/>
              <a:t> </a:t>
            </a:r>
            <a:r>
              <a:rPr lang="en-US" dirty="0" err="1"/>
              <a:t>gốc</a:t>
            </a:r>
            <a:r>
              <a:rPr lang="en-US" dirty="0"/>
              <a:t>, </a:t>
            </a:r>
            <a:r>
              <a:rPr lang="en-US" dirty="0" err="1"/>
              <a:t>thay</a:t>
            </a:r>
            <a:r>
              <a:rPr lang="en-US" dirty="0"/>
              <a:t> </a:t>
            </a:r>
            <a:r>
              <a:rPr lang="en-US" dirty="0" err="1"/>
              <a:t>đổi</a:t>
            </a:r>
            <a:r>
              <a:rPr lang="en-US" dirty="0"/>
              <a:t> </a:t>
            </a:r>
            <a:r>
              <a:rPr lang="en-US" dirty="0" err="1"/>
              <a:t>bố</a:t>
            </a:r>
            <a:r>
              <a:rPr lang="en-US" dirty="0"/>
              <a:t> </a:t>
            </a:r>
            <a:r>
              <a:rPr lang="en-US" dirty="0" err="1"/>
              <a:t>cục</a:t>
            </a:r>
            <a:r>
              <a:rPr lang="en-US" dirty="0"/>
              <a:t>, </a:t>
            </a:r>
            <a:r>
              <a:rPr lang="en-US" dirty="0" err="1"/>
              <a:t>nội</a:t>
            </a:r>
            <a:r>
              <a:rPr lang="en-US" dirty="0"/>
              <a:t> dung, </a:t>
            </a:r>
            <a:r>
              <a:rPr lang="en-US" dirty="0" err="1"/>
              <a:t>nhân</a:t>
            </a:r>
            <a:r>
              <a:rPr lang="en-US" dirty="0"/>
              <a:t> </a:t>
            </a:r>
            <a:r>
              <a:rPr lang="en-US" dirty="0" err="1"/>
              <a:t>vật</a:t>
            </a:r>
            <a:r>
              <a:rPr lang="en-US" dirty="0"/>
              <a:t>... </a:t>
            </a:r>
            <a:r>
              <a:rPr lang="en-US" dirty="0" err="1"/>
              <a:t>để</a:t>
            </a:r>
            <a:r>
              <a:rPr lang="en-US" dirty="0"/>
              <a:t> </a:t>
            </a:r>
            <a:r>
              <a:rPr lang="en-US" dirty="0" err="1"/>
              <a:t>trở</a:t>
            </a:r>
            <a:r>
              <a:rPr lang="en-US" dirty="0"/>
              <a:t> </a:t>
            </a:r>
            <a:r>
              <a:rPr lang="en-US" dirty="0" err="1"/>
              <a:t>thành</a:t>
            </a:r>
            <a:r>
              <a:rPr lang="en-US" dirty="0"/>
              <a:t> </a:t>
            </a:r>
            <a:r>
              <a:rPr lang="en-US" dirty="0" err="1"/>
              <a:t>một</a:t>
            </a:r>
            <a:r>
              <a:rPr lang="en-US" dirty="0"/>
              <a:t> </a:t>
            </a:r>
            <a:r>
              <a:rPr lang="en-US" dirty="0" err="1"/>
              <a:t>tác</a:t>
            </a:r>
            <a:r>
              <a:rPr lang="en-US" dirty="0"/>
              <a:t> </a:t>
            </a:r>
            <a:r>
              <a:rPr lang="en-US" dirty="0" err="1"/>
              <a:t>phẩm</a:t>
            </a:r>
            <a:r>
              <a:rPr lang="en-US" dirty="0"/>
              <a:t> </a:t>
            </a:r>
            <a:r>
              <a:rPr lang="en-US" dirty="0" err="1"/>
              <a:t>khác</a:t>
            </a:r>
            <a:r>
              <a:rPr lang="en-US" dirty="0"/>
              <a:t> </a:t>
            </a:r>
            <a:r>
              <a:rPr lang="en-US" dirty="0" err="1"/>
              <a:t>và</a:t>
            </a:r>
            <a:r>
              <a:rPr lang="en-US" dirty="0"/>
              <a:t> </a:t>
            </a:r>
            <a:r>
              <a:rPr lang="en-US" dirty="0" err="1"/>
              <a:t>xem</a:t>
            </a:r>
            <a:r>
              <a:rPr lang="en-US" dirty="0"/>
              <a:t> </a:t>
            </a:r>
            <a:r>
              <a:rPr lang="en-US" dirty="0" err="1"/>
              <a:t>tác</a:t>
            </a:r>
            <a:r>
              <a:rPr lang="en-US" dirty="0"/>
              <a:t> </a:t>
            </a:r>
            <a:r>
              <a:rPr lang="en-US" dirty="0" err="1"/>
              <a:t>phẩm</a:t>
            </a:r>
            <a:r>
              <a:rPr lang="en-US" dirty="0"/>
              <a:t> </a:t>
            </a:r>
            <a:r>
              <a:rPr lang="en-US" dirty="0" err="1"/>
              <a:t>được</a:t>
            </a:r>
            <a:r>
              <a:rPr lang="en-US" dirty="0"/>
              <a:t> </a:t>
            </a:r>
            <a:r>
              <a:rPr lang="en-US" dirty="0" err="1"/>
              <a:t>chỉnh</a:t>
            </a:r>
            <a:r>
              <a:rPr lang="en-US" dirty="0"/>
              <a:t> </a:t>
            </a:r>
            <a:r>
              <a:rPr lang="en-US" dirty="0" err="1"/>
              <a:t>sửa</a:t>
            </a:r>
            <a:r>
              <a:rPr lang="en-US" dirty="0"/>
              <a:t> </a:t>
            </a:r>
            <a:r>
              <a:rPr lang="en-US" dirty="0" err="1"/>
              <a:t>này</a:t>
            </a:r>
            <a:r>
              <a:rPr lang="en-US" dirty="0"/>
              <a:t> </a:t>
            </a:r>
            <a:r>
              <a:rPr lang="en-US" dirty="0" err="1"/>
              <a:t>như</a:t>
            </a:r>
            <a:r>
              <a:rPr lang="en-US" dirty="0"/>
              <a:t> </a:t>
            </a:r>
            <a:r>
              <a:rPr lang="en-US" dirty="0" err="1"/>
              <a:t>là</a:t>
            </a:r>
            <a:r>
              <a:rPr lang="en-US" dirty="0"/>
              <a:t> </a:t>
            </a:r>
            <a:r>
              <a:rPr lang="en-US" dirty="0" err="1"/>
              <a:t>một</a:t>
            </a:r>
            <a:r>
              <a:rPr lang="en-US" dirty="0"/>
              <a:t> </a:t>
            </a:r>
            <a:r>
              <a:rPr lang="en-US" dirty="0" err="1"/>
              <a:t>tác</a:t>
            </a:r>
            <a:r>
              <a:rPr lang="en-US" dirty="0"/>
              <a:t> </a:t>
            </a:r>
            <a:r>
              <a:rPr lang="en-US" dirty="0" err="1"/>
              <a:t>phẩm</a:t>
            </a:r>
            <a:r>
              <a:rPr lang="en-US" dirty="0"/>
              <a:t> </a:t>
            </a:r>
            <a:r>
              <a:rPr lang="en-US" dirty="0" err="1"/>
              <a:t>gốc</a:t>
            </a:r>
            <a:r>
              <a:rPr lang="en-US" dirty="0"/>
              <a:t> </a:t>
            </a:r>
            <a:r>
              <a:rPr lang="en-US" dirty="0" err="1"/>
              <a:t>của</a:t>
            </a:r>
            <a:r>
              <a:rPr lang="en-US" dirty="0"/>
              <a:t> </a:t>
            </a:r>
            <a:r>
              <a:rPr lang="en-US" dirty="0" err="1"/>
              <a:t>mình</a:t>
            </a:r>
            <a:r>
              <a:rPr lang="en-US" dirty="0"/>
              <a:t>.</a:t>
            </a:r>
          </a:p>
          <a:p>
            <a:pPr marL="0" indent="0" algn="just">
              <a:buNone/>
            </a:pPr>
            <a:endParaRPr lang="en-US"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4</a:t>
            </a:fld>
            <a:endParaRPr lang="en-US"/>
          </a:p>
        </p:txBody>
      </p:sp>
    </p:spTree>
    <p:extLst>
      <p:ext uri="{BB962C8B-B14F-4D97-AF65-F5344CB8AC3E}">
        <p14:creationId xmlns:p14="http://schemas.microsoft.com/office/powerpoint/2010/main" val="21707968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285750"/>
            <a:ext cx="7342909" cy="533400"/>
          </a:xfrm>
        </p:spPr>
        <p:txBody>
          <a:bodyPr/>
          <a:lstStyle/>
          <a:p>
            <a:r>
              <a:rPr lang="en-US" sz="2800" dirty="0" err="1"/>
              <a:t>Tại</a:t>
            </a:r>
            <a:r>
              <a:rPr lang="en-US" sz="2800" dirty="0"/>
              <a:t> </a:t>
            </a:r>
            <a:r>
              <a:rPr lang="en-US" sz="2800" dirty="0" err="1"/>
              <a:t>sao</a:t>
            </a:r>
            <a:r>
              <a:rPr lang="en-US" sz="2800" dirty="0"/>
              <a:t> </a:t>
            </a:r>
            <a:r>
              <a:rPr lang="en-US" sz="2800" dirty="0" err="1"/>
              <a:t>phải</a:t>
            </a:r>
            <a:r>
              <a:rPr lang="en-US" sz="2800" dirty="0"/>
              <a:t> </a:t>
            </a:r>
            <a:r>
              <a:rPr lang="en-US" sz="2800" dirty="0" err="1"/>
              <a:t>sử</a:t>
            </a:r>
            <a:r>
              <a:rPr lang="en-US" sz="2800" dirty="0"/>
              <a:t> </a:t>
            </a:r>
            <a:r>
              <a:rPr lang="en-US" sz="2800" dirty="0" err="1"/>
              <a:t>dụng</a:t>
            </a:r>
            <a:r>
              <a:rPr lang="en-US" sz="2800" dirty="0"/>
              <a:t> </a:t>
            </a:r>
            <a:r>
              <a:rPr lang="en-US" sz="2800" dirty="0" err="1"/>
              <a:t>các</a:t>
            </a:r>
            <a:r>
              <a:rPr lang="en-US" sz="2800" dirty="0"/>
              <a:t> </a:t>
            </a:r>
            <a:r>
              <a:rPr lang="en-US" sz="2800" dirty="0" err="1"/>
              <a:t>tham</a:t>
            </a:r>
            <a:r>
              <a:rPr lang="en-US" sz="2800" dirty="0"/>
              <a:t> </a:t>
            </a:r>
            <a:r>
              <a:rPr lang="en-US" sz="2800" dirty="0" err="1"/>
              <a:t>chiếu</a:t>
            </a:r>
            <a:r>
              <a:rPr lang="en-US" sz="2800" dirty="0"/>
              <a:t> (References)</a:t>
            </a:r>
          </a:p>
        </p:txBody>
      </p:sp>
      <p:sp>
        <p:nvSpPr>
          <p:cNvPr id="3" name="Content Placeholder 2"/>
          <p:cNvSpPr>
            <a:spLocks noGrp="1"/>
          </p:cNvSpPr>
          <p:nvPr>
            <p:ph type="body" sz="quarter" idx="13"/>
          </p:nvPr>
        </p:nvSpPr>
        <p:spPr>
          <a:xfrm>
            <a:off x="270165" y="904009"/>
            <a:ext cx="8650812" cy="3751118"/>
          </a:xfrm>
        </p:spPr>
        <p:txBody>
          <a:bodyPr anchor="t"/>
          <a:lstStyle/>
          <a:p>
            <a:pPr lvl="0" algn="just"/>
            <a:r>
              <a:rPr lang="en-US" dirty="0" err="1" smtClean="0"/>
              <a:t>Luật</a:t>
            </a:r>
            <a:r>
              <a:rPr lang="en-US" dirty="0" smtClean="0"/>
              <a:t> </a:t>
            </a:r>
            <a:r>
              <a:rPr lang="en-US" dirty="0"/>
              <a:t>bản </a:t>
            </a:r>
            <a:r>
              <a:rPr lang="en-US" dirty="0" err="1"/>
              <a:t>quyền</a:t>
            </a:r>
            <a:r>
              <a:rPr lang="en-US" dirty="0"/>
              <a:t> </a:t>
            </a:r>
            <a:r>
              <a:rPr lang="en-US" dirty="0" err="1"/>
              <a:t>áp</a:t>
            </a:r>
            <a:r>
              <a:rPr lang="en-US" dirty="0"/>
              <a:t> </a:t>
            </a:r>
            <a:r>
              <a:rPr lang="en-US" dirty="0" err="1"/>
              <a:t>dụng</a:t>
            </a:r>
            <a:r>
              <a:rPr lang="en-US" dirty="0"/>
              <a:t> </a:t>
            </a:r>
            <a:r>
              <a:rPr lang="en-US" dirty="0" err="1"/>
              <a:t>cho</a:t>
            </a:r>
            <a:r>
              <a:rPr lang="en-US" dirty="0"/>
              <a:t> </a:t>
            </a:r>
            <a:r>
              <a:rPr lang="en-US" dirty="0" err="1"/>
              <a:t>mọi</a:t>
            </a:r>
            <a:r>
              <a:rPr lang="en-US" dirty="0"/>
              <a:t> </a:t>
            </a:r>
            <a:r>
              <a:rPr lang="en-US" dirty="0" err="1"/>
              <a:t>thứ</a:t>
            </a:r>
            <a:r>
              <a:rPr lang="en-US" dirty="0"/>
              <a:t> </a:t>
            </a:r>
            <a:r>
              <a:rPr lang="en-US" dirty="0" err="1" smtClean="0"/>
              <a:t>được</a:t>
            </a:r>
            <a:r>
              <a:rPr lang="en-US" dirty="0" smtClean="0"/>
              <a:t> </a:t>
            </a:r>
            <a:r>
              <a:rPr lang="en-US" dirty="0" err="1"/>
              <a:t>tìm</a:t>
            </a:r>
            <a:r>
              <a:rPr lang="en-US" dirty="0"/>
              <a:t> </a:t>
            </a:r>
            <a:r>
              <a:rPr lang="en-US" dirty="0" err="1"/>
              <a:t>thấy</a:t>
            </a:r>
            <a:r>
              <a:rPr lang="en-US" dirty="0"/>
              <a:t> </a:t>
            </a:r>
            <a:r>
              <a:rPr lang="en-US" dirty="0" err="1"/>
              <a:t>trên</a:t>
            </a:r>
            <a:r>
              <a:rPr lang="en-US" dirty="0"/>
              <a:t> </a:t>
            </a:r>
            <a:r>
              <a:rPr lang="en-US" b="1" dirty="0"/>
              <a:t>Internet</a:t>
            </a:r>
            <a:r>
              <a:rPr lang="en-US" dirty="0"/>
              <a:t> </a:t>
            </a:r>
            <a:r>
              <a:rPr lang="en-US" dirty="0" err="1"/>
              <a:t>theo</a:t>
            </a:r>
            <a:r>
              <a:rPr lang="en-US" dirty="0"/>
              <a:t> </a:t>
            </a:r>
            <a:r>
              <a:rPr lang="en-US" dirty="0" err="1"/>
              <a:t>cách</a:t>
            </a:r>
            <a:r>
              <a:rPr lang="en-US" dirty="0"/>
              <a:t> </a:t>
            </a:r>
            <a:r>
              <a:rPr lang="en-US" dirty="0" err="1"/>
              <a:t>tương</a:t>
            </a:r>
            <a:r>
              <a:rPr lang="en-US" dirty="0"/>
              <a:t> </a:t>
            </a:r>
            <a:r>
              <a:rPr lang="en-US" dirty="0" err="1"/>
              <a:t>tự</a:t>
            </a:r>
            <a:r>
              <a:rPr lang="en-US" dirty="0"/>
              <a:t> </a:t>
            </a:r>
            <a:r>
              <a:rPr lang="en-US" dirty="0" err="1"/>
              <a:t>như</a:t>
            </a:r>
            <a:r>
              <a:rPr lang="en-US" dirty="0"/>
              <a:t> </a:t>
            </a:r>
            <a:r>
              <a:rPr lang="en-US" dirty="0" err="1"/>
              <a:t>chúng</a:t>
            </a:r>
            <a:r>
              <a:rPr lang="en-US" dirty="0"/>
              <a:t> </a:t>
            </a:r>
            <a:r>
              <a:rPr lang="en-US" dirty="0" err="1"/>
              <a:t>áp</a:t>
            </a:r>
            <a:r>
              <a:rPr lang="en-US" dirty="0"/>
              <a:t> </a:t>
            </a:r>
            <a:r>
              <a:rPr lang="en-US" dirty="0" err="1"/>
              <a:t>dụng</a:t>
            </a:r>
            <a:r>
              <a:rPr lang="en-US" dirty="0"/>
              <a:t> </a:t>
            </a:r>
            <a:r>
              <a:rPr lang="en-US" dirty="0" err="1"/>
              <a:t>với</a:t>
            </a:r>
            <a:r>
              <a:rPr lang="en-US" dirty="0"/>
              <a:t> </a:t>
            </a:r>
            <a:r>
              <a:rPr lang="en-US" dirty="0" err="1"/>
              <a:t>bất</a:t>
            </a:r>
            <a:r>
              <a:rPr lang="en-US" dirty="0"/>
              <a:t> </a:t>
            </a:r>
            <a:r>
              <a:rPr lang="en-US" dirty="0" err="1"/>
              <a:t>kỳ</a:t>
            </a:r>
            <a:r>
              <a:rPr lang="en-US" dirty="0"/>
              <a:t> </a:t>
            </a:r>
            <a:r>
              <a:rPr lang="en-US" dirty="0" err="1"/>
              <a:t>tài</a:t>
            </a:r>
            <a:r>
              <a:rPr lang="en-US" dirty="0"/>
              <a:t> </a:t>
            </a:r>
            <a:r>
              <a:rPr lang="en-US" dirty="0" err="1"/>
              <a:t>liệu</a:t>
            </a:r>
            <a:r>
              <a:rPr lang="en-US" dirty="0"/>
              <a:t> </a:t>
            </a:r>
            <a:r>
              <a:rPr lang="en-US" dirty="0" err="1"/>
              <a:t>được</a:t>
            </a:r>
            <a:r>
              <a:rPr lang="en-US" dirty="0"/>
              <a:t> </a:t>
            </a:r>
            <a:r>
              <a:rPr lang="en-US" dirty="0" err="1"/>
              <a:t>xuất</a:t>
            </a:r>
            <a:r>
              <a:rPr lang="en-US" dirty="0"/>
              <a:t> bản </a:t>
            </a:r>
            <a:r>
              <a:rPr lang="en-US" dirty="0" err="1"/>
              <a:t>nào</a:t>
            </a:r>
            <a:r>
              <a:rPr lang="en-US" dirty="0"/>
              <a:t>.</a:t>
            </a:r>
          </a:p>
          <a:p>
            <a:pPr lvl="0" algn="just"/>
            <a:r>
              <a:rPr lang="en-US" dirty="0"/>
              <a:t>Word </a:t>
            </a:r>
            <a:r>
              <a:rPr lang="en-US" dirty="0" err="1"/>
              <a:t>cung</a:t>
            </a:r>
            <a:r>
              <a:rPr lang="en-US" dirty="0"/>
              <a:t> </a:t>
            </a:r>
            <a:r>
              <a:rPr lang="en-US" dirty="0" err="1"/>
              <a:t>cấp</a:t>
            </a:r>
            <a:r>
              <a:rPr lang="en-US" dirty="0"/>
              <a:t> </a:t>
            </a:r>
            <a:r>
              <a:rPr lang="en-US" dirty="0" err="1"/>
              <a:t>nhiều</a:t>
            </a:r>
            <a:r>
              <a:rPr lang="en-US" dirty="0"/>
              <a:t> </a:t>
            </a:r>
            <a:r>
              <a:rPr lang="en-US" dirty="0" err="1"/>
              <a:t>công</a:t>
            </a:r>
            <a:r>
              <a:rPr lang="en-US" dirty="0"/>
              <a:t> </a:t>
            </a:r>
            <a:r>
              <a:rPr lang="en-US" dirty="0" err="1"/>
              <a:t>cụ</a:t>
            </a:r>
            <a:r>
              <a:rPr lang="en-US" dirty="0"/>
              <a:t> </a:t>
            </a:r>
            <a:r>
              <a:rPr lang="en-US" dirty="0" err="1"/>
              <a:t>để</a:t>
            </a:r>
            <a:r>
              <a:rPr lang="en-US" dirty="0"/>
              <a:t> </a:t>
            </a:r>
            <a:r>
              <a:rPr lang="en-US" dirty="0" err="1"/>
              <a:t>tham</a:t>
            </a:r>
            <a:r>
              <a:rPr lang="en-US" dirty="0"/>
              <a:t> </a:t>
            </a:r>
            <a:r>
              <a:rPr lang="en-US" dirty="0" err="1"/>
              <a:t>chiếu</a:t>
            </a:r>
            <a:r>
              <a:rPr lang="en-US" dirty="0"/>
              <a:t> </a:t>
            </a:r>
            <a:r>
              <a:rPr lang="en-US" dirty="0" err="1"/>
              <a:t>tài</a:t>
            </a:r>
            <a:r>
              <a:rPr lang="en-US" dirty="0"/>
              <a:t> </a:t>
            </a:r>
            <a:r>
              <a:rPr lang="en-US" dirty="0" err="1"/>
              <a:t>liệu</a:t>
            </a:r>
            <a:r>
              <a:rPr lang="en-US" dirty="0"/>
              <a:t> </a:t>
            </a:r>
            <a:r>
              <a:rPr lang="en-US" dirty="0" err="1"/>
              <a:t>cho</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loại</a:t>
            </a:r>
            <a:r>
              <a:rPr lang="en-US" dirty="0"/>
              <a:t> </a:t>
            </a:r>
            <a:r>
              <a:rPr lang="en-US" dirty="0" err="1"/>
              <a:t>tài</a:t>
            </a:r>
            <a:r>
              <a:rPr lang="en-US" dirty="0"/>
              <a:t> </a:t>
            </a:r>
            <a:r>
              <a:rPr lang="en-US" dirty="0" err="1"/>
              <a:t>liệu</a:t>
            </a:r>
            <a:r>
              <a:rPr lang="en-US" dirty="0"/>
              <a:t> </a:t>
            </a:r>
            <a:r>
              <a:rPr lang="en-US" dirty="0" err="1"/>
              <a:t>bạn</a:t>
            </a:r>
            <a:r>
              <a:rPr lang="en-US" dirty="0"/>
              <a:t> </a:t>
            </a:r>
            <a:r>
              <a:rPr lang="en-US" dirty="0" err="1"/>
              <a:t>đang</a:t>
            </a:r>
            <a:r>
              <a:rPr lang="en-US" dirty="0"/>
              <a:t> </a:t>
            </a:r>
            <a:r>
              <a:rPr lang="en-US" dirty="0" err="1"/>
              <a:t>sử</a:t>
            </a:r>
            <a:r>
              <a:rPr lang="en-US" dirty="0"/>
              <a:t> </a:t>
            </a:r>
            <a:r>
              <a:rPr lang="en-US" dirty="0" err="1"/>
              <a:t>dụng</a:t>
            </a:r>
            <a:r>
              <a:rPr lang="en-US" dirty="0"/>
              <a:t> </a:t>
            </a:r>
            <a:r>
              <a:rPr lang="en-US" dirty="0" err="1"/>
              <a:t>bao</a:t>
            </a:r>
            <a:r>
              <a:rPr lang="en-US" dirty="0"/>
              <a:t> </a:t>
            </a:r>
            <a:r>
              <a:rPr lang="en-US" dirty="0" err="1"/>
              <a:t>gồm</a:t>
            </a:r>
            <a:r>
              <a:rPr lang="en-US" dirty="0"/>
              <a:t>: </a:t>
            </a:r>
            <a:r>
              <a:rPr lang="en-US" dirty="0" err="1"/>
              <a:t>chú</a:t>
            </a:r>
            <a:r>
              <a:rPr lang="en-US" dirty="0"/>
              <a:t> </a:t>
            </a:r>
            <a:r>
              <a:rPr lang="en-US" dirty="0" err="1"/>
              <a:t>thích</a:t>
            </a:r>
            <a:r>
              <a:rPr lang="en-US" dirty="0"/>
              <a:t> (</a:t>
            </a:r>
            <a:r>
              <a:rPr lang="en-US" b="1" dirty="0"/>
              <a:t>Captions</a:t>
            </a:r>
            <a:r>
              <a:rPr lang="en-US" dirty="0"/>
              <a:t>), </a:t>
            </a:r>
            <a:r>
              <a:rPr lang="en-US" dirty="0" err="1"/>
              <a:t>chú</a:t>
            </a:r>
            <a:r>
              <a:rPr lang="en-US" dirty="0"/>
              <a:t> </a:t>
            </a:r>
            <a:r>
              <a:rPr lang="en-US" dirty="0" err="1"/>
              <a:t>thích</a:t>
            </a:r>
            <a:r>
              <a:rPr lang="en-US" dirty="0"/>
              <a:t> </a:t>
            </a:r>
            <a:r>
              <a:rPr lang="en-US" dirty="0" err="1"/>
              <a:t>chân</a:t>
            </a:r>
            <a:r>
              <a:rPr lang="en-US" dirty="0"/>
              <a:t> </a:t>
            </a:r>
            <a:r>
              <a:rPr lang="en-US" dirty="0" err="1"/>
              <a:t>trang</a:t>
            </a:r>
            <a:r>
              <a:rPr lang="en-US" dirty="0"/>
              <a:t> (</a:t>
            </a:r>
            <a:r>
              <a:rPr lang="en-US" b="1" dirty="0"/>
              <a:t>Footnotes</a:t>
            </a:r>
            <a:r>
              <a:rPr lang="en-US" dirty="0"/>
              <a:t>),  </a:t>
            </a:r>
            <a:r>
              <a:rPr lang="en-US" dirty="0" err="1"/>
              <a:t>chú</a:t>
            </a:r>
            <a:r>
              <a:rPr lang="en-US" dirty="0"/>
              <a:t> </a:t>
            </a:r>
            <a:r>
              <a:rPr lang="en-US" dirty="0" err="1"/>
              <a:t>thích</a:t>
            </a:r>
            <a:r>
              <a:rPr lang="en-US" dirty="0"/>
              <a:t> </a:t>
            </a:r>
            <a:r>
              <a:rPr lang="en-US" dirty="0" err="1"/>
              <a:t>cuối</a:t>
            </a:r>
            <a:r>
              <a:rPr lang="en-US" dirty="0"/>
              <a:t> </a:t>
            </a:r>
            <a:r>
              <a:rPr lang="en-US" dirty="0" err="1"/>
              <a:t>tài</a:t>
            </a:r>
            <a:r>
              <a:rPr lang="en-US" dirty="0"/>
              <a:t> </a:t>
            </a:r>
            <a:r>
              <a:rPr lang="en-US" dirty="0" err="1"/>
              <a:t>liệu</a:t>
            </a:r>
            <a:r>
              <a:rPr lang="en-US" dirty="0"/>
              <a:t> (</a:t>
            </a:r>
            <a:r>
              <a:rPr lang="en-US" b="1" dirty="0"/>
              <a:t>Endnotes</a:t>
            </a:r>
            <a:r>
              <a:rPr lang="en-US" dirty="0"/>
              <a:t>), </a:t>
            </a:r>
            <a:r>
              <a:rPr lang="en-US" dirty="0" err="1"/>
              <a:t>trích</a:t>
            </a:r>
            <a:r>
              <a:rPr lang="en-US" dirty="0"/>
              <a:t> </a:t>
            </a:r>
            <a:r>
              <a:rPr lang="en-US" dirty="0" err="1"/>
              <a:t>dẫn</a:t>
            </a:r>
            <a:r>
              <a:rPr lang="en-US" dirty="0"/>
              <a:t> (</a:t>
            </a:r>
            <a:r>
              <a:rPr lang="en-US" b="1" dirty="0"/>
              <a:t>Citations</a:t>
            </a:r>
            <a:r>
              <a:rPr lang="en-US" dirty="0" smtClean="0"/>
              <a:t>),...</a:t>
            </a:r>
            <a:endParaRPr lang="en-US"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5</a:t>
            </a:fld>
            <a:endParaRPr lang="en-US"/>
          </a:p>
        </p:txBody>
      </p:sp>
    </p:spTree>
    <p:extLst>
      <p:ext uri="{BB962C8B-B14F-4D97-AF65-F5344CB8AC3E}">
        <p14:creationId xmlns:p14="http://schemas.microsoft.com/office/powerpoint/2010/main" val="39607135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285750"/>
            <a:ext cx="7342909" cy="533400"/>
          </a:xfrm>
        </p:spPr>
        <p:txBody>
          <a:bodyPr/>
          <a:lstStyle/>
          <a:p>
            <a:r>
              <a:rPr lang="en-US" dirty="0" err="1"/>
              <a:t>Sử</a:t>
            </a:r>
            <a:r>
              <a:rPr lang="en-US" dirty="0"/>
              <a:t> </a:t>
            </a:r>
            <a:r>
              <a:rPr lang="en-US" dirty="0" err="1"/>
              <a:t>dụng</a:t>
            </a:r>
            <a:r>
              <a:rPr lang="en-US" dirty="0"/>
              <a:t> </a:t>
            </a:r>
            <a:r>
              <a:rPr lang="en-US" dirty="0" err="1"/>
              <a:t>chú</a:t>
            </a:r>
            <a:r>
              <a:rPr lang="en-US" dirty="0"/>
              <a:t> </a:t>
            </a:r>
            <a:r>
              <a:rPr lang="en-US" dirty="0" err="1"/>
              <a:t>thích</a:t>
            </a:r>
            <a:r>
              <a:rPr lang="en-US" dirty="0"/>
              <a:t> (Caption)</a:t>
            </a:r>
            <a:endParaRPr lang="en-US" sz="2800" dirty="0"/>
          </a:p>
        </p:txBody>
      </p:sp>
      <p:sp>
        <p:nvSpPr>
          <p:cNvPr id="3" name="Content Placeholder 2"/>
          <p:cNvSpPr>
            <a:spLocks noGrp="1"/>
          </p:cNvSpPr>
          <p:nvPr>
            <p:ph type="body" sz="quarter" idx="13"/>
          </p:nvPr>
        </p:nvSpPr>
        <p:spPr>
          <a:xfrm>
            <a:off x="270166" y="904008"/>
            <a:ext cx="6283034" cy="3863255"/>
          </a:xfrm>
        </p:spPr>
        <p:txBody>
          <a:bodyPr anchor="t"/>
          <a:lstStyle/>
          <a:p>
            <a:pPr algn="just"/>
            <a:r>
              <a:rPr lang="en-US" dirty="0" err="1" smtClean="0"/>
              <a:t>Thường</a:t>
            </a:r>
            <a:r>
              <a:rPr lang="en-US" dirty="0" smtClean="0"/>
              <a:t> </a:t>
            </a:r>
            <a:r>
              <a:rPr lang="en-US" dirty="0" err="1"/>
              <a:t>được</a:t>
            </a:r>
            <a:r>
              <a:rPr lang="en-US" dirty="0"/>
              <a:t> </a:t>
            </a:r>
            <a:r>
              <a:rPr lang="en-US" dirty="0" err="1"/>
              <a:t>sử</a:t>
            </a:r>
            <a:r>
              <a:rPr lang="en-US" dirty="0"/>
              <a:t> </a:t>
            </a:r>
            <a:r>
              <a:rPr lang="en-US" dirty="0" err="1"/>
              <a:t>dụng</a:t>
            </a:r>
            <a:r>
              <a:rPr lang="en-US" dirty="0"/>
              <a:t> </a:t>
            </a:r>
            <a:r>
              <a:rPr lang="en-US" dirty="0" err="1"/>
              <a:t>cho</a:t>
            </a:r>
            <a:r>
              <a:rPr lang="en-US" dirty="0"/>
              <a:t> </a:t>
            </a:r>
            <a:r>
              <a:rPr lang="en-US" dirty="0" err="1"/>
              <a:t>các</a:t>
            </a:r>
            <a:r>
              <a:rPr lang="en-US" dirty="0"/>
              <a:t> </a:t>
            </a:r>
            <a:r>
              <a:rPr lang="en-US" dirty="0" err="1"/>
              <a:t>đối</a:t>
            </a:r>
            <a:r>
              <a:rPr lang="en-US" dirty="0"/>
              <a:t> </a:t>
            </a:r>
            <a:r>
              <a:rPr lang="en-US" dirty="0" err="1"/>
              <a:t>tượng</a:t>
            </a:r>
            <a:r>
              <a:rPr lang="en-US" dirty="0"/>
              <a:t> </a:t>
            </a:r>
            <a:r>
              <a:rPr lang="en-US" dirty="0" err="1"/>
              <a:t>như</a:t>
            </a:r>
            <a:r>
              <a:rPr lang="en-US" dirty="0"/>
              <a:t> </a:t>
            </a:r>
            <a:r>
              <a:rPr lang="en-US" dirty="0" err="1"/>
              <a:t>Hình</a:t>
            </a:r>
            <a:r>
              <a:rPr lang="en-US" dirty="0"/>
              <a:t> </a:t>
            </a:r>
            <a:r>
              <a:rPr lang="en-US" dirty="0" err="1"/>
              <a:t>ảnh</a:t>
            </a:r>
            <a:r>
              <a:rPr lang="en-US" dirty="0"/>
              <a:t> (</a:t>
            </a:r>
            <a:r>
              <a:rPr lang="en-US" b="1" dirty="0"/>
              <a:t>Picture</a:t>
            </a:r>
            <a:r>
              <a:rPr lang="en-US" dirty="0"/>
              <a:t>), </a:t>
            </a:r>
            <a:r>
              <a:rPr lang="en-US" dirty="0" err="1"/>
              <a:t>Sơ</a:t>
            </a:r>
            <a:r>
              <a:rPr lang="en-US" dirty="0"/>
              <a:t> </a:t>
            </a:r>
            <a:r>
              <a:rPr lang="en-US" dirty="0" err="1"/>
              <a:t>đồ</a:t>
            </a:r>
            <a:r>
              <a:rPr lang="en-US" dirty="0"/>
              <a:t> (</a:t>
            </a:r>
            <a:r>
              <a:rPr lang="en-US" b="1" dirty="0"/>
              <a:t>Diagram</a:t>
            </a:r>
            <a:r>
              <a:rPr lang="en-US" dirty="0"/>
              <a:t>), </a:t>
            </a:r>
            <a:r>
              <a:rPr lang="en-US" dirty="0" err="1"/>
              <a:t>Biểu</a:t>
            </a:r>
            <a:r>
              <a:rPr lang="en-US" dirty="0"/>
              <a:t> </a:t>
            </a:r>
            <a:r>
              <a:rPr lang="en-US" dirty="0" err="1"/>
              <a:t>đồ</a:t>
            </a:r>
            <a:r>
              <a:rPr lang="en-US" dirty="0"/>
              <a:t> (</a:t>
            </a:r>
            <a:r>
              <a:rPr lang="en-US" b="1" dirty="0"/>
              <a:t>Charts</a:t>
            </a:r>
            <a:r>
              <a:rPr lang="en-US" dirty="0"/>
              <a:t>), </a:t>
            </a:r>
            <a:r>
              <a:rPr lang="en-US" dirty="0" err="1"/>
              <a:t>Bảng</a:t>
            </a:r>
            <a:r>
              <a:rPr lang="en-US" dirty="0"/>
              <a:t> </a:t>
            </a:r>
            <a:r>
              <a:rPr lang="en-US" dirty="0" err="1"/>
              <a:t>biểu</a:t>
            </a:r>
            <a:r>
              <a:rPr lang="en-US" dirty="0"/>
              <a:t> (</a:t>
            </a:r>
            <a:r>
              <a:rPr lang="en-US" b="1" dirty="0"/>
              <a:t>Tables</a:t>
            </a:r>
            <a:r>
              <a:rPr lang="en-US" dirty="0"/>
              <a:t>),…</a:t>
            </a:r>
            <a:r>
              <a:rPr lang="en-US" dirty="0" err="1"/>
              <a:t>nhằm</a:t>
            </a:r>
            <a:r>
              <a:rPr lang="en-US" dirty="0"/>
              <a:t> </a:t>
            </a:r>
            <a:r>
              <a:rPr lang="en-US" dirty="0" err="1"/>
              <a:t>làm</a:t>
            </a:r>
            <a:r>
              <a:rPr lang="en-US" dirty="0"/>
              <a:t> </a:t>
            </a:r>
            <a:r>
              <a:rPr lang="en-US" dirty="0" err="1"/>
              <a:t>rõ</a:t>
            </a:r>
            <a:r>
              <a:rPr lang="en-US" dirty="0"/>
              <a:t> </a:t>
            </a:r>
            <a:r>
              <a:rPr lang="en-US" dirty="0" err="1"/>
              <a:t>thêm</a:t>
            </a:r>
            <a:r>
              <a:rPr lang="en-US" dirty="0"/>
              <a:t> </a:t>
            </a:r>
            <a:r>
              <a:rPr lang="en-US" dirty="0" err="1"/>
              <a:t>thông</a:t>
            </a:r>
            <a:r>
              <a:rPr lang="en-US" dirty="0"/>
              <a:t> tin </a:t>
            </a:r>
            <a:r>
              <a:rPr lang="en-US" dirty="0" err="1"/>
              <a:t>hoặc</a:t>
            </a:r>
            <a:r>
              <a:rPr lang="en-US" dirty="0"/>
              <a:t> </a:t>
            </a:r>
            <a:r>
              <a:rPr lang="en-US" dirty="0" err="1"/>
              <a:t>nguồn</a:t>
            </a:r>
            <a:r>
              <a:rPr lang="en-US" dirty="0"/>
              <a:t> </a:t>
            </a:r>
            <a:r>
              <a:rPr lang="en-US" dirty="0" err="1"/>
              <a:t>gốc</a:t>
            </a:r>
            <a:r>
              <a:rPr lang="en-US" dirty="0"/>
              <a:t> </a:t>
            </a:r>
            <a:r>
              <a:rPr lang="en-US" dirty="0" err="1"/>
              <a:t>của</a:t>
            </a:r>
            <a:r>
              <a:rPr lang="en-US" dirty="0"/>
              <a:t> </a:t>
            </a:r>
            <a:r>
              <a:rPr lang="en-US" dirty="0" err="1"/>
              <a:t>đối</a:t>
            </a:r>
            <a:r>
              <a:rPr lang="en-US" dirty="0"/>
              <a:t> </a:t>
            </a:r>
            <a:r>
              <a:rPr lang="en-US" dirty="0" err="1"/>
              <a:t>tượng</a:t>
            </a:r>
            <a:r>
              <a:rPr lang="en-US" dirty="0"/>
              <a:t>. </a:t>
            </a:r>
          </a:p>
          <a:p>
            <a:pPr algn="just"/>
            <a:r>
              <a:rPr lang="en-US" b="1" dirty="0"/>
              <a:t>Caption</a:t>
            </a:r>
            <a:r>
              <a:rPr lang="en-US" dirty="0"/>
              <a:t> </a:t>
            </a:r>
            <a:r>
              <a:rPr lang="en-US" dirty="0" err="1"/>
              <a:t>có</a:t>
            </a:r>
            <a:r>
              <a:rPr lang="en-US" dirty="0"/>
              <a:t> </a:t>
            </a:r>
            <a:r>
              <a:rPr lang="en-US" dirty="0" err="1"/>
              <a:t>thể</a:t>
            </a:r>
            <a:r>
              <a:rPr lang="en-US" dirty="0"/>
              <a:t> </a:t>
            </a:r>
            <a:r>
              <a:rPr lang="en-US" dirty="0" err="1"/>
              <a:t>được</a:t>
            </a:r>
            <a:r>
              <a:rPr lang="en-US" dirty="0"/>
              <a:t> </a:t>
            </a:r>
            <a:r>
              <a:rPr lang="en-US" dirty="0" err="1"/>
              <a:t>đặt</a:t>
            </a:r>
            <a:r>
              <a:rPr lang="en-US" dirty="0"/>
              <a:t> </a:t>
            </a:r>
            <a:r>
              <a:rPr lang="en-US" dirty="0" err="1"/>
              <a:t>trên</a:t>
            </a:r>
            <a:r>
              <a:rPr lang="en-US" dirty="0"/>
              <a:t> (</a:t>
            </a:r>
            <a:r>
              <a:rPr lang="en-US" b="1" dirty="0"/>
              <a:t>Above</a:t>
            </a:r>
            <a:r>
              <a:rPr lang="en-US" dirty="0"/>
              <a:t>) </a:t>
            </a:r>
            <a:r>
              <a:rPr lang="en-US" dirty="0" err="1"/>
              <a:t>hoặc</a:t>
            </a:r>
            <a:r>
              <a:rPr lang="en-US" dirty="0"/>
              <a:t> </a:t>
            </a:r>
            <a:r>
              <a:rPr lang="en-US" dirty="0" err="1"/>
              <a:t>dưới</a:t>
            </a:r>
            <a:r>
              <a:rPr lang="en-US" dirty="0"/>
              <a:t> (</a:t>
            </a:r>
            <a:r>
              <a:rPr lang="en-US" b="1" dirty="0"/>
              <a:t>Below</a:t>
            </a:r>
            <a:r>
              <a:rPr lang="en-US" dirty="0"/>
              <a:t>) </a:t>
            </a:r>
            <a:r>
              <a:rPr lang="en-US" dirty="0" err="1"/>
              <a:t>các</a:t>
            </a:r>
            <a:r>
              <a:rPr lang="en-US" dirty="0"/>
              <a:t> </a:t>
            </a:r>
            <a:r>
              <a:rPr lang="en-US" dirty="0" err="1"/>
              <a:t>đối</a:t>
            </a:r>
            <a:r>
              <a:rPr lang="en-US" dirty="0"/>
              <a:t> </a:t>
            </a:r>
            <a:r>
              <a:rPr lang="en-US" dirty="0" err="1"/>
              <a:t>tượng</a:t>
            </a:r>
            <a:r>
              <a:rPr lang="en-US" dirty="0"/>
              <a:t>. </a:t>
            </a:r>
            <a:endParaRPr lang="en-US" dirty="0" smtClean="0"/>
          </a:p>
          <a:p>
            <a:pPr algn="just"/>
            <a:r>
              <a:rPr lang="en-US" dirty="0" err="1" smtClean="0"/>
              <a:t>Bên</a:t>
            </a:r>
            <a:r>
              <a:rPr lang="en-US" dirty="0" smtClean="0"/>
              <a:t> </a:t>
            </a:r>
            <a:r>
              <a:rPr lang="en-US" dirty="0" err="1"/>
              <a:t>cạnh</a:t>
            </a:r>
            <a:r>
              <a:rPr lang="en-US" dirty="0"/>
              <a:t> </a:t>
            </a:r>
            <a:r>
              <a:rPr lang="en-US" dirty="0" err="1"/>
              <a:t>các</a:t>
            </a:r>
            <a:r>
              <a:rPr lang="en-US" dirty="0"/>
              <a:t> </a:t>
            </a:r>
            <a:r>
              <a:rPr lang="en-US" dirty="0" err="1"/>
              <a:t>nhãn</a:t>
            </a:r>
            <a:r>
              <a:rPr lang="en-US" dirty="0"/>
              <a:t> (</a:t>
            </a:r>
            <a:r>
              <a:rPr lang="en-US" b="1" dirty="0"/>
              <a:t>Label</a:t>
            </a:r>
            <a:r>
              <a:rPr lang="en-US" dirty="0"/>
              <a:t>) </a:t>
            </a:r>
            <a:r>
              <a:rPr lang="en-US" dirty="0" err="1"/>
              <a:t>mặc</a:t>
            </a:r>
            <a:r>
              <a:rPr lang="en-US" dirty="0"/>
              <a:t> </a:t>
            </a:r>
            <a:r>
              <a:rPr lang="en-US" dirty="0" err="1"/>
              <a:t>định</a:t>
            </a:r>
            <a:r>
              <a:rPr lang="en-US" dirty="0"/>
              <a:t> </a:t>
            </a:r>
            <a:r>
              <a:rPr lang="en-US" dirty="0" err="1"/>
              <a:t>như</a:t>
            </a:r>
            <a:r>
              <a:rPr lang="en-US" dirty="0"/>
              <a:t>: </a:t>
            </a:r>
            <a:r>
              <a:rPr lang="en-US" b="1" dirty="0"/>
              <a:t>Equation</a:t>
            </a:r>
            <a:r>
              <a:rPr lang="en-US" dirty="0"/>
              <a:t>, </a:t>
            </a:r>
            <a:r>
              <a:rPr lang="en-US" b="1" dirty="0"/>
              <a:t>Figure</a:t>
            </a:r>
            <a:r>
              <a:rPr lang="en-US" dirty="0"/>
              <a:t>, </a:t>
            </a:r>
            <a:r>
              <a:rPr lang="en-US" b="1" dirty="0"/>
              <a:t>Table</a:t>
            </a:r>
            <a:r>
              <a:rPr lang="en-US" dirty="0"/>
              <a:t>, </a:t>
            </a:r>
            <a:r>
              <a:rPr lang="en-US" dirty="0" err="1" smtClean="0"/>
              <a:t>người</a:t>
            </a:r>
            <a:r>
              <a:rPr lang="en-US" dirty="0" smtClean="0"/>
              <a:t> </a:t>
            </a:r>
            <a:r>
              <a:rPr lang="en-US" dirty="0" err="1" smtClean="0"/>
              <a:t>dùng</a:t>
            </a:r>
            <a:r>
              <a:rPr lang="en-US" dirty="0" smtClean="0"/>
              <a:t> </a:t>
            </a:r>
            <a:r>
              <a:rPr lang="en-US" dirty="0" err="1" smtClean="0"/>
              <a:t>có</a:t>
            </a:r>
            <a:r>
              <a:rPr lang="en-US" dirty="0" smtClean="0"/>
              <a:t> </a:t>
            </a:r>
            <a:r>
              <a:rPr lang="en-US" dirty="0" err="1"/>
              <a:t>thể</a:t>
            </a:r>
            <a:r>
              <a:rPr lang="en-US" dirty="0"/>
              <a:t> </a:t>
            </a:r>
            <a:r>
              <a:rPr lang="en-US" dirty="0" err="1"/>
              <a:t>thêm</a:t>
            </a:r>
            <a:r>
              <a:rPr lang="en-US" dirty="0"/>
              <a:t> </a:t>
            </a:r>
            <a:r>
              <a:rPr lang="en-US" dirty="0" err="1"/>
              <a:t>các</a:t>
            </a:r>
            <a:r>
              <a:rPr lang="en-US" dirty="0"/>
              <a:t> </a:t>
            </a:r>
            <a:r>
              <a:rPr lang="en-US" dirty="0" err="1"/>
              <a:t>nhãn</a:t>
            </a:r>
            <a:r>
              <a:rPr lang="en-US" dirty="0"/>
              <a:t> </a:t>
            </a:r>
            <a:r>
              <a:rPr lang="en-US" dirty="0" err="1"/>
              <a:t>chú</a:t>
            </a:r>
            <a:r>
              <a:rPr lang="en-US" dirty="0"/>
              <a:t> </a:t>
            </a:r>
            <a:r>
              <a:rPr lang="en-US" dirty="0" err="1"/>
              <a:t>thích</a:t>
            </a:r>
            <a:r>
              <a:rPr lang="en-US" dirty="0"/>
              <a:t> </a:t>
            </a:r>
            <a:r>
              <a:rPr lang="en-US" dirty="0" err="1"/>
              <a:t>mới</a:t>
            </a:r>
            <a:r>
              <a:rPr lang="en-US" dirty="0"/>
              <a:t> </a:t>
            </a:r>
            <a:r>
              <a:rPr lang="en-US" dirty="0" err="1"/>
              <a:t>tùy</a:t>
            </a:r>
            <a:r>
              <a:rPr lang="en-US" dirty="0"/>
              <a:t> </a:t>
            </a:r>
            <a:r>
              <a:rPr lang="en-US" dirty="0" err="1"/>
              <a:t>theo</a:t>
            </a:r>
            <a:r>
              <a:rPr lang="en-US" dirty="0"/>
              <a:t> </a:t>
            </a:r>
            <a:r>
              <a:rPr lang="en-US" dirty="0" err="1"/>
              <a:t>nhu</a:t>
            </a:r>
            <a:r>
              <a:rPr lang="en-US" dirty="0"/>
              <a:t> </a:t>
            </a:r>
            <a:r>
              <a:rPr lang="en-US" dirty="0" err="1"/>
              <a:t>cầu</a:t>
            </a:r>
            <a:r>
              <a:rPr lang="en-US" dirty="0"/>
              <a:t> </a:t>
            </a:r>
            <a:r>
              <a:rPr lang="en-US" dirty="0" err="1"/>
              <a:t>cụ</a:t>
            </a:r>
            <a:r>
              <a:rPr lang="en-US" dirty="0"/>
              <a:t> </a:t>
            </a:r>
            <a:r>
              <a:rPr lang="en-US" dirty="0" err="1"/>
              <a:t>thể</a:t>
            </a:r>
            <a:r>
              <a:rPr lang="en-US" dirty="0"/>
              <a:t> </a:t>
            </a:r>
            <a:r>
              <a:rPr lang="en-US" dirty="0" err="1"/>
              <a:t>của</a:t>
            </a:r>
            <a:r>
              <a:rPr lang="en-US" dirty="0"/>
              <a:t> </a:t>
            </a:r>
            <a:r>
              <a:rPr lang="en-US" dirty="0" err="1"/>
              <a:t>các</a:t>
            </a:r>
            <a:r>
              <a:rPr lang="en-US" dirty="0"/>
              <a:t> </a:t>
            </a:r>
            <a:r>
              <a:rPr lang="en-US" dirty="0" err="1"/>
              <a:t>đối</a:t>
            </a:r>
            <a:r>
              <a:rPr lang="en-US" dirty="0"/>
              <a:t> </a:t>
            </a:r>
            <a:r>
              <a:rPr lang="en-US" dirty="0" err="1"/>
              <a:t>tượng</a:t>
            </a:r>
            <a:r>
              <a:rPr lang="en-US" dirty="0"/>
              <a:t> </a:t>
            </a:r>
            <a:r>
              <a:rPr lang="en-US" dirty="0" err="1"/>
              <a:t>trong</a:t>
            </a:r>
            <a:r>
              <a:rPr lang="en-US" dirty="0"/>
              <a:t> </a:t>
            </a:r>
            <a:r>
              <a:rPr lang="en-US" dirty="0" err="1"/>
              <a:t>tài</a:t>
            </a:r>
            <a:r>
              <a:rPr lang="en-US" dirty="0"/>
              <a:t> </a:t>
            </a:r>
            <a:r>
              <a:rPr lang="en-US" dirty="0" err="1"/>
              <a:t>liệu</a:t>
            </a:r>
            <a:r>
              <a:rPr lang="en-US" dirty="0"/>
              <a:t>. </a:t>
            </a:r>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6</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984878"/>
            <a:ext cx="2380538" cy="1920240"/>
          </a:xfrm>
          <a:prstGeom prst="rect">
            <a:avLst/>
          </a:prstGeom>
          <a:noFill/>
          <a:ln>
            <a:noFill/>
          </a:ln>
        </p:spPr>
      </p:pic>
    </p:spTree>
    <p:extLst>
      <p:ext uri="{BB962C8B-B14F-4D97-AF65-F5344CB8AC3E}">
        <p14:creationId xmlns:p14="http://schemas.microsoft.com/office/powerpoint/2010/main" val="16831119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285750"/>
            <a:ext cx="7342909" cy="533400"/>
          </a:xfrm>
        </p:spPr>
        <p:txBody>
          <a:bodyPr/>
          <a:lstStyle/>
          <a:p>
            <a:r>
              <a:rPr lang="en-US" dirty="0" err="1"/>
              <a:t>Sử</a:t>
            </a:r>
            <a:r>
              <a:rPr lang="en-US" dirty="0"/>
              <a:t> </a:t>
            </a:r>
            <a:r>
              <a:rPr lang="en-US" dirty="0" err="1"/>
              <a:t>dụng</a:t>
            </a:r>
            <a:r>
              <a:rPr lang="en-US" dirty="0"/>
              <a:t> </a:t>
            </a:r>
            <a:r>
              <a:rPr lang="en-US" dirty="0" err="1"/>
              <a:t>chú</a:t>
            </a:r>
            <a:r>
              <a:rPr lang="en-US" dirty="0"/>
              <a:t> </a:t>
            </a:r>
            <a:r>
              <a:rPr lang="en-US" dirty="0" err="1"/>
              <a:t>thích</a:t>
            </a:r>
            <a:r>
              <a:rPr lang="en-US" dirty="0"/>
              <a:t> (Caption)</a:t>
            </a:r>
            <a:endParaRPr lang="en-US" sz="2800" dirty="0"/>
          </a:p>
        </p:txBody>
      </p:sp>
      <p:sp>
        <p:nvSpPr>
          <p:cNvPr id="3" name="Content Placeholder 2"/>
          <p:cNvSpPr>
            <a:spLocks noGrp="1"/>
          </p:cNvSpPr>
          <p:nvPr>
            <p:ph type="body" sz="quarter" idx="13"/>
          </p:nvPr>
        </p:nvSpPr>
        <p:spPr>
          <a:xfrm>
            <a:off x="270165" y="904009"/>
            <a:ext cx="8650812" cy="3751118"/>
          </a:xfrm>
        </p:spPr>
        <p:txBody>
          <a:bodyPr anchor="t"/>
          <a:lstStyle/>
          <a:p>
            <a:r>
              <a:rPr lang="en-US" dirty="0" err="1"/>
              <a:t>Hộp</a:t>
            </a:r>
            <a:r>
              <a:rPr lang="en-US" dirty="0"/>
              <a:t> </a:t>
            </a:r>
            <a:r>
              <a:rPr lang="en-US" dirty="0" err="1"/>
              <a:t>thoại</a:t>
            </a:r>
            <a:r>
              <a:rPr lang="en-US" dirty="0"/>
              <a:t> </a:t>
            </a:r>
            <a:r>
              <a:rPr lang="en-US" b="1" dirty="0"/>
              <a:t>Caption</a:t>
            </a:r>
            <a:r>
              <a:rPr lang="en-US" dirty="0"/>
              <a:t> </a:t>
            </a:r>
            <a:r>
              <a:rPr lang="en-US" dirty="0" err="1"/>
              <a:t>bao</a:t>
            </a:r>
            <a:r>
              <a:rPr lang="en-US" dirty="0"/>
              <a:t> </a:t>
            </a:r>
            <a:r>
              <a:rPr lang="en-US" dirty="0" err="1"/>
              <a:t>gồm</a:t>
            </a:r>
            <a:r>
              <a:rPr lang="en-US" dirty="0"/>
              <a:t> </a:t>
            </a:r>
            <a:r>
              <a:rPr lang="en-US" dirty="0" err="1"/>
              <a:t>các</a:t>
            </a:r>
            <a:r>
              <a:rPr lang="en-US" dirty="0"/>
              <a:t> </a:t>
            </a:r>
            <a:r>
              <a:rPr lang="en-US" dirty="0" err="1"/>
              <a:t>mục</a:t>
            </a:r>
            <a:r>
              <a:rPr lang="en-US" dirty="0"/>
              <a:t> </a:t>
            </a:r>
            <a:r>
              <a:rPr lang="en-US" dirty="0" err="1"/>
              <a:t>với</a:t>
            </a:r>
            <a:r>
              <a:rPr lang="en-US" dirty="0"/>
              <a:t> </a:t>
            </a:r>
            <a:r>
              <a:rPr lang="en-US" dirty="0" err="1"/>
              <a:t>các</a:t>
            </a:r>
            <a:r>
              <a:rPr lang="en-US" dirty="0"/>
              <a:t> ý </a:t>
            </a:r>
            <a:r>
              <a:rPr lang="en-US" dirty="0" err="1"/>
              <a:t>nghĩa</a:t>
            </a:r>
            <a:r>
              <a:rPr lang="en-US" dirty="0"/>
              <a:t> </a:t>
            </a:r>
            <a:r>
              <a:rPr lang="en-US" dirty="0" err="1"/>
              <a:t>như</a:t>
            </a:r>
            <a:r>
              <a:rPr lang="en-US" dirty="0"/>
              <a:t> </a:t>
            </a:r>
            <a:r>
              <a:rPr lang="en-US" dirty="0" err="1"/>
              <a:t>sau</a:t>
            </a:r>
            <a:r>
              <a:rPr lang="en-US" dirty="0"/>
              <a:t>:</a:t>
            </a:r>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564414262"/>
              </p:ext>
            </p:extLst>
          </p:nvPr>
        </p:nvGraphicFramePr>
        <p:xfrm>
          <a:off x="673152" y="1342915"/>
          <a:ext cx="8013649" cy="3374558"/>
        </p:xfrm>
        <a:graphic>
          <a:graphicData uri="http://schemas.openxmlformats.org/drawingml/2006/table">
            <a:tbl>
              <a:tblPr firstCol="1" bandRow="1">
                <a:tableStyleId>{5C22544A-7EE6-4342-B048-85BDC9FD1C3A}</a:tableStyleId>
              </a:tblPr>
              <a:tblGrid>
                <a:gridCol w="2076421">
                  <a:extLst>
                    <a:ext uri="{9D8B030D-6E8A-4147-A177-3AD203B41FA5}">
                      <a16:colId xmlns:a16="http://schemas.microsoft.com/office/drawing/2014/main" val="3764636172"/>
                    </a:ext>
                  </a:extLst>
                </a:gridCol>
                <a:gridCol w="2968614">
                  <a:extLst>
                    <a:ext uri="{9D8B030D-6E8A-4147-A177-3AD203B41FA5}">
                      <a16:colId xmlns:a16="http://schemas.microsoft.com/office/drawing/2014/main" val="3561367042"/>
                    </a:ext>
                  </a:extLst>
                </a:gridCol>
                <a:gridCol w="2968614">
                  <a:extLst>
                    <a:ext uri="{9D8B030D-6E8A-4147-A177-3AD203B41FA5}">
                      <a16:colId xmlns:a16="http://schemas.microsoft.com/office/drawing/2014/main" val="3891598730"/>
                    </a:ext>
                  </a:extLst>
                </a:gridCol>
              </a:tblGrid>
              <a:tr h="406554">
                <a:tc>
                  <a:txBody>
                    <a:bodyPr/>
                    <a:lstStyle/>
                    <a:p>
                      <a:pPr marL="57150" marR="0" indent="0" algn="l">
                        <a:lnSpc>
                          <a:spcPct val="100000"/>
                        </a:lnSpc>
                        <a:spcBef>
                          <a:spcPts val="0"/>
                        </a:spcBef>
                        <a:spcAft>
                          <a:spcPts val="600"/>
                        </a:spcAft>
                      </a:pPr>
                      <a:r>
                        <a:rPr lang="en-CA" sz="1400" dirty="0">
                          <a:effectLst/>
                          <a:latin typeface="Times New Roman" panose="02020603050405020304" pitchFamily="18" charset="0"/>
                          <a:cs typeface="Times New Roman" panose="02020603050405020304" pitchFamily="18" charset="0"/>
                        </a:rPr>
                        <a:t>Caption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gridSpan="2">
                  <a:txBody>
                    <a:bodyPr/>
                    <a:lstStyle/>
                    <a:p>
                      <a:pPr marL="57150" marR="0" indent="0" algn="just">
                        <a:lnSpc>
                          <a:spcPct val="100000"/>
                        </a:lnSpc>
                        <a:spcBef>
                          <a:spcPts val="0"/>
                        </a:spcBef>
                        <a:spcAft>
                          <a:spcPts val="600"/>
                        </a:spcAft>
                      </a:pPr>
                      <a:r>
                        <a:rPr lang="en-CA" sz="1400" dirty="0" err="1">
                          <a:effectLst/>
                          <a:latin typeface="Times New Roman" panose="02020603050405020304" pitchFamily="18" charset="0"/>
                          <a:cs typeface="Times New Roman" panose="02020603050405020304" pitchFamily="18" charset="0"/>
                        </a:rPr>
                        <a:t>Hiển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thị</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văn</a:t>
                      </a:r>
                      <a:r>
                        <a:rPr lang="en-CA" sz="1400" dirty="0">
                          <a:effectLst/>
                          <a:latin typeface="Times New Roman" panose="02020603050405020304" pitchFamily="18" charset="0"/>
                          <a:cs typeface="Times New Roman" panose="02020603050405020304" pitchFamily="18" charset="0"/>
                        </a:rPr>
                        <a:t> bản </a:t>
                      </a:r>
                      <a:r>
                        <a:rPr lang="en-CA" sz="1400" dirty="0" err="1">
                          <a:effectLst/>
                          <a:latin typeface="Times New Roman" panose="02020603050405020304" pitchFamily="18" charset="0"/>
                          <a:cs typeface="Times New Roman" panose="02020603050405020304" pitchFamily="18" charset="0"/>
                        </a:rPr>
                        <a:t>chú</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thích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đây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thường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là</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mô</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tả</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của</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mục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chú</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thích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Hình</a:t>
                      </a:r>
                      <a:r>
                        <a:rPr lang="en-CA" sz="1400" dirty="0">
                          <a:effectLst/>
                          <a:latin typeface="Times New Roman" panose="02020603050405020304" pitchFamily="18" charset="0"/>
                          <a:cs typeface="Times New Roman" panose="02020603050405020304" pitchFamily="18" charset="0"/>
                        </a:rPr>
                        <a:t> 242: </a:t>
                      </a:r>
                      <a:r>
                        <a:rPr lang="en-CA" sz="1400" dirty="0" err="1">
                          <a:effectLst/>
                          <a:latin typeface="Times New Roman" panose="02020603050405020304" pitchFamily="18" charset="0"/>
                          <a:cs typeface="Times New Roman" panose="02020603050405020304" pitchFamily="18" charset="0"/>
                        </a:rPr>
                        <a:t>Hộp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thoại</a:t>
                      </a:r>
                      <a:r>
                        <a:rPr lang="en-CA" sz="1400" dirty="0">
                          <a:effectLst/>
                          <a:latin typeface="Times New Roman" panose="02020603050405020304" pitchFamily="18" charset="0"/>
                          <a:cs typeface="Times New Roman" panose="02020603050405020304" pitchFamily="18" charset="0"/>
                        </a:rPr>
                        <a:t> Caption;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1887849607"/>
                  </a:ext>
                </a:extLst>
              </a:tr>
              <a:tr h="482982">
                <a:tc>
                  <a:txBody>
                    <a:bodyPr/>
                    <a:lstStyle/>
                    <a:p>
                      <a:pPr marL="57150" marR="0" indent="0" algn="l">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Label</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gridSpan="2">
                  <a:txBody>
                    <a:bodyPr/>
                    <a:lstStyle/>
                    <a:p>
                      <a:pPr marL="57150" marR="0" indent="0" algn="just">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Các nhãn hiện có bao gồm Equation (Phương trình), Figure (Hình) hoặc Table (Bảng). Bạn có thể tạo nhãn của riêng theo yêu cầu. Ví dụ: Hình;</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199801475"/>
                  </a:ext>
                </a:extLst>
              </a:tr>
              <a:tr h="949467">
                <a:tc>
                  <a:txBody>
                    <a:bodyPr/>
                    <a:lstStyle/>
                    <a:p>
                      <a:pPr marL="57150" marR="0" indent="0" algn="l">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Position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7150" marR="0" indent="0" algn="just">
                        <a:lnSpc>
                          <a:spcPct val="100000"/>
                        </a:lnSpc>
                        <a:spcBef>
                          <a:spcPts val="0"/>
                        </a:spcBef>
                        <a:spcAft>
                          <a:spcPts val="600"/>
                        </a:spcAft>
                      </a:pPr>
                      <a:r>
                        <a:rPr lang="en-CA" sz="1400" dirty="0" err="1">
                          <a:effectLst/>
                          <a:latin typeface="Times New Roman" panose="02020603050405020304" pitchFamily="18" charset="0"/>
                          <a:cs typeface="Times New Roman" panose="02020603050405020304" pitchFamily="18" charset="0"/>
                        </a:rPr>
                        <a:t>Chỉ</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định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chú</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thích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sẽ</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hiển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thị</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bên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trên</a:t>
                      </a:r>
                      <a:r>
                        <a:rPr lang="en-CA" sz="1400" dirty="0">
                          <a:effectLst/>
                          <a:latin typeface="Times New Roman" panose="02020603050405020304" pitchFamily="18" charset="0"/>
                          <a:cs typeface="Times New Roman" panose="02020603050405020304" pitchFamily="18" charset="0"/>
                        </a:rPr>
                        <a:t> (Above) </a:t>
                      </a:r>
                      <a:r>
                        <a:rPr lang="en-CA" sz="1400" dirty="0" err="1">
                          <a:effectLst/>
                          <a:latin typeface="Times New Roman" panose="02020603050405020304" pitchFamily="18" charset="0"/>
                          <a:cs typeface="Times New Roman" panose="02020603050405020304" pitchFamily="18" charset="0"/>
                        </a:rPr>
                        <a:t>hoặc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bên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dưới</a:t>
                      </a:r>
                      <a:r>
                        <a:rPr lang="en-CA" sz="1400" dirty="0">
                          <a:effectLst/>
                          <a:latin typeface="Times New Roman" panose="02020603050405020304" pitchFamily="18" charset="0"/>
                          <a:cs typeface="Times New Roman" panose="02020603050405020304" pitchFamily="18" charset="0"/>
                        </a:rPr>
                        <a:t> (Below) </a:t>
                      </a:r>
                      <a:r>
                        <a:rPr lang="en-CA" sz="1400" dirty="0" err="1">
                          <a:effectLst/>
                          <a:latin typeface="Times New Roman" panose="02020603050405020304" pitchFamily="18" charset="0"/>
                          <a:cs typeface="Times New Roman" panose="02020603050405020304" pitchFamily="18" charset="0"/>
                        </a:rPr>
                        <a:t>đối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tượng</a:t>
                      </a:r>
                      <a:r>
                        <a:rPr lang="en-CA"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marL="57150" marR="0" indent="0" algn="just">
                        <a:lnSpc>
                          <a:spcPct val="100000"/>
                        </a:lnSpc>
                        <a:spcBef>
                          <a:spcPts val="0"/>
                        </a:spcBef>
                        <a:spcAft>
                          <a:spcPts val="600"/>
                        </a:spcAft>
                      </a:pPr>
                      <a:endParaRPr lang="en-US" sz="1400" dirty="0">
                        <a:effectLst/>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876088280"/>
                  </a:ext>
                </a:extLst>
              </a:tr>
              <a:tr h="609831">
                <a:tc>
                  <a:txBody>
                    <a:bodyPr/>
                    <a:lstStyle/>
                    <a:p>
                      <a:pPr marL="57150" marR="0" indent="0" algn="l">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Exclude label from caption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gridSpan="2">
                  <a:txBody>
                    <a:bodyPr/>
                    <a:lstStyle/>
                    <a:p>
                      <a:pPr marL="57150" marR="0" indent="0" algn="just">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Sử dụng tính năng này nếu bạn không muốn nhãn hiển thị với mô tả chú thích. Ví dụ: thay vỉ Hình 242: Hộp thoại Caption, sử dụng tính năng này sẽ là 242: Hộp thoại Caption.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3241617905"/>
                  </a:ext>
                </a:extLst>
              </a:tr>
              <a:tr h="875309">
                <a:tc>
                  <a:txBody>
                    <a:bodyPr/>
                    <a:lstStyle/>
                    <a:p>
                      <a:pPr marL="57150" marR="0" indent="0" algn="l">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New Label</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7150" marR="0" indent="0" algn="just">
                        <a:lnSpc>
                          <a:spcPct val="100000"/>
                        </a:lnSpc>
                        <a:spcBef>
                          <a:spcPts val="0"/>
                        </a:spcBef>
                        <a:spcAft>
                          <a:spcPts val="600"/>
                        </a:spcAft>
                      </a:pPr>
                      <a:r>
                        <a:rPr lang="en-CA" sz="1400" dirty="0">
                          <a:effectLst/>
                          <a:latin typeface="Times New Roman" panose="02020603050405020304" pitchFamily="18" charset="0"/>
                          <a:cs typeface="Times New Roman" panose="02020603050405020304" pitchFamily="18" charset="0"/>
                        </a:rPr>
                        <a:t>Cho </a:t>
                      </a:r>
                      <a:r>
                        <a:rPr lang="en-CA" sz="1400" dirty="0" err="1">
                          <a:effectLst/>
                          <a:latin typeface="Times New Roman" panose="02020603050405020304" pitchFamily="18" charset="0"/>
                          <a:cs typeface="Times New Roman" panose="02020603050405020304" pitchFamily="18" charset="0"/>
                        </a:rPr>
                        <a:t>phép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tạo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nhãn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khác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với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nhãn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đã</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tích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hợp</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trong</a:t>
                      </a:r>
                      <a:r>
                        <a:rPr lang="en-CA" sz="1400" dirty="0">
                          <a:effectLst/>
                          <a:latin typeface="Times New Roman" panose="02020603050405020304" pitchFamily="18" charset="0"/>
                          <a:cs typeface="Times New Roman" panose="02020603050405020304" pitchFamily="18" charset="0"/>
                        </a:rPr>
                        <a:t> Word</a:t>
                      </a:r>
                      <a:r>
                        <a:rPr lang="en-CA"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marL="57150" marR="0" indent="0" algn="just">
                        <a:lnSpc>
                          <a:spcPct val="100000"/>
                        </a:lnSpc>
                        <a:spcBef>
                          <a:spcPts val="0"/>
                        </a:spcBef>
                        <a:spcAft>
                          <a:spcPts val="600"/>
                        </a:spcAft>
                      </a:pPr>
                      <a:endParaRPr lang="en-US" sz="1400" dirty="0">
                        <a:effectLst/>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904713040"/>
                  </a:ext>
                </a:extLst>
              </a:tr>
            </a:tbl>
          </a:graphicData>
        </a:graphic>
      </p:graphicFrame>
      <p:pic>
        <p:nvPicPr>
          <p:cNvPr id="10242" name="Picture 20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6110" y="2347857"/>
            <a:ext cx="2074718" cy="786385"/>
          </a:xfrm>
          <a:prstGeom prst="rect">
            <a:avLst/>
          </a:prstGeom>
          <a:noFill/>
          <a:extLst>
            <a:ext uri="{909E8E84-426E-40DD-AFC4-6F175D3DCCD1}">
              <a14:hiddenFill xmlns:a14="http://schemas.microsoft.com/office/drawing/2010/main">
                <a:solidFill>
                  <a:srgbClr val="FFFFFF"/>
                </a:solidFill>
              </a14:hiddenFill>
            </a:ext>
          </a:extLst>
        </p:spPr>
      </p:pic>
      <p:pic>
        <p:nvPicPr>
          <p:cNvPr id="10241" name="Picture 20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5707" y="3857409"/>
            <a:ext cx="1385455" cy="822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35688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285750"/>
            <a:ext cx="7342909" cy="533400"/>
          </a:xfrm>
        </p:spPr>
        <p:txBody>
          <a:bodyPr/>
          <a:lstStyle/>
          <a:p>
            <a:r>
              <a:rPr lang="en-US" dirty="0" err="1"/>
              <a:t>Sử</a:t>
            </a:r>
            <a:r>
              <a:rPr lang="en-US" dirty="0"/>
              <a:t> </a:t>
            </a:r>
            <a:r>
              <a:rPr lang="en-US" dirty="0" err="1"/>
              <a:t>dụng</a:t>
            </a:r>
            <a:r>
              <a:rPr lang="en-US" dirty="0"/>
              <a:t> </a:t>
            </a:r>
            <a:r>
              <a:rPr lang="en-US" dirty="0" err="1"/>
              <a:t>chú</a:t>
            </a:r>
            <a:r>
              <a:rPr lang="en-US" dirty="0"/>
              <a:t> </a:t>
            </a:r>
            <a:r>
              <a:rPr lang="en-US" dirty="0" err="1"/>
              <a:t>thích</a:t>
            </a:r>
            <a:r>
              <a:rPr lang="en-US" dirty="0"/>
              <a:t> (Caption)</a:t>
            </a:r>
            <a:endParaRPr lang="en-US" sz="2800" dirty="0"/>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8</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770687267"/>
              </p:ext>
            </p:extLst>
          </p:nvPr>
        </p:nvGraphicFramePr>
        <p:xfrm>
          <a:off x="753341" y="888936"/>
          <a:ext cx="7637318" cy="3494928"/>
        </p:xfrm>
        <a:graphic>
          <a:graphicData uri="http://schemas.openxmlformats.org/drawingml/2006/table">
            <a:tbl>
              <a:tblPr firstCol="1" bandRow="1">
                <a:tableStyleId>{5C22544A-7EE6-4342-B048-85BDC9FD1C3A}</a:tableStyleId>
              </a:tblPr>
              <a:tblGrid>
                <a:gridCol w="1978910">
                  <a:extLst>
                    <a:ext uri="{9D8B030D-6E8A-4147-A177-3AD203B41FA5}">
                      <a16:colId xmlns:a16="http://schemas.microsoft.com/office/drawing/2014/main" val="2227978706"/>
                    </a:ext>
                  </a:extLst>
                </a:gridCol>
                <a:gridCol w="2829204">
                  <a:extLst>
                    <a:ext uri="{9D8B030D-6E8A-4147-A177-3AD203B41FA5}">
                      <a16:colId xmlns:a16="http://schemas.microsoft.com/office/drawing/2014/main" val="2960326935"/>
                    </a:ext>
                  </a:extLst>
                </a:gridCol>
                <a:gridCol w="2829204">
                  <a:extLst>
                    <a:ext uri="{9D8B030D-6E8A-4147-A177-3AD203B41FA5}">
                      <a16:colId xmlns:a16="http://schemas.microsoft.com/office/drawing/2014/main" val="2803199388"/>
                    </a:ext>
                  </a:extLst>
                </a:gridCol>
              </a:tblGrid>
              <a:tr h="368364">
                <a:tc>
                  <a:txBody>
                    <a:bodyPr/>
                    <a:lstStyle/>
                    <a:p>
                      <a:pPr marL="57150" marR="0" indent="0" algn="l">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Delete Label</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gridSpan="2">
                  <a:txBody>
                    <a:bodyPr/>
                    <a:lstStyle/>
                    <a:p>
                      <a:pPr marL="57150" marR="0" indent="0" algn="just">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Cho phép xóa nhãn trong danh sách</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extLst>
                  <a:ext uri="{0D108BD9-81ED-4DB2-BD59-A6C34878D82A}">
                    <a16:rowId xmlns:a16="http://schemas.microsoft.com/office/drawing/2014/main" val="341245170"/>
                  </a:ext>
                </a:extLst>
              </a:tr>
              <a:tr h="1391522">
                <a:tc>
                  <a:txBody>
                    <a:bodyPr/>
                    <a:lstStyle/>
                    <a:p>
                      <a:pPr marL="57150" marR="0" indent="0" algn="l">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Numbering</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7150" marR="0" indent="0" algn="just">
                        <a:lnSpc>
                          <a:spcPct val="100000"/>
                        </a:lnSpc>
                        <a:spcBef>
                          <a:spcPts val="0"/>
                        </a:spcBef>
                        <a:spcAft>
                          <a:spcPts val="600"/>
                        </a:spcAft>
                      </a:pPr>
                      <a:r>
                        <a:rPr lang="en-CA" sz="1400" dirty="0" err="1">
                          <a:effectLst/>
                          <a:latin typeface="Times New Roman" panose="02020603050405020304" pitchFamily="18" charset="0"/>
                          <a:cs typeface="Times New Roman" panose="02020603050405020304" pitchFamily="18" charset="0"/>
                        </a:rPr>
                        <a:t>Xác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định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kiểu</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đánh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số</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sẽ</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sử</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dụng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với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chú</a:t>
                      </a:r>
                      <a:r>
                        <a:rPr lang="en-CA" sz="1400" dirty="0">
                          <a:effectLst/>
                          <a:latin typeface="Times New Roman" panose="02020603050405020304" pitchFamily="18" charset="0"/>
                          <a:cs typeface="Times New Roman" panose="02020603050405020304" pitchFamily="18" charset="0"/>
                        </a:rPr>
                        <a:t> </a:t>
                      </a:r>
                      <a:r>
                        <a:rPr lang="en-CA" sz="1400" dirty="0" err="1" smtClean="0">
                          <a:effectLst/>
                          <a:latin typeface="Times New Roman" panose="02020603050405020304" pitchFamily="18" charset="0"/>
                          <a:cs typeface="Times New Roman" panose="02020603050405020304" pitchFamily="18" charset="0"/>
                        </a:rPr>
                        <a:t>thích</a:t>
                      </a:r>
                      <a:endParaRPr lang="en-US" sz="1400"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marL="57150" marR="0" indent="0" algn="just">
                        <a:lnSpc>
                          <a:spcPct val="100000"/>
                        </a:lnSpc>
                        <a:spcBef>
                          <a:spcPts val="0"/>
                        </a:spcBef>
                        <a:spcAft>
                          <a:spcPts val="600"/>
                        </a:spcAft>
                      </a:pPr>
                      <a:endParaRPr lang="en-US" sz="1400" dirty="0">
                        <a:effectLst/>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34979093"/>
                  </a:ext>
                </a:extLst>
              </a:tr>
              <a:tr h="1735042">
                <a:tc>
                  <a:txBody>
                    <a:bodyPr/>
                    <a:lstStyle/>
                    <a:p>
                      <a:pPr marL="57150" marR="0" indent="0" algn="l">
                        <a:lnSpc>
                          <a:spcPct val="100000"/>
                        </a:lnSpc>
                        <a:spcBef>
                          <a:spcPts val="0"/>
                        </a:spcBef>
                        <a:spcAft>
                          <a:spcPts val="600"/>
                        </a:spcAft>
                      </a:pPr>
                      <a:r>
                        <a:rPr lang="en-CA" sz="1400">
                          <a:effectLst/>
                          <a:latin typeface="Times New Roman" panose="02020603050405020304" pitchFamily="18" charset="0"/>
                          <a:cs typeface="Times New Roman" panose="02020603050405020304" pitchFamily="18" charset="0"/>
                        </a:rPr>
                        <a:t>AutoCaption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pPr marL="57150" marR="0" indent="0" algn="just">
                        <a:lnSpc>
                          <a:spcPct val="100000"/>
                        </a:lnSpc>
                        <a:spcBef>
                          <a:spcPts val="0"/>
                        </a:spcBef>
                        <a:spcAft>
                          <a:spcPts val="600"/>
                        </a:spcAft>
                      </a:pPr>
                      <a:r>
                        <a:rPr lang="en-CA" sz="1400" dirty="0" err="1">
                          <a:effectLst/>
                          <a:latin typeface="Times New Roman" panose="02020603050405020304" pitchFamily="18" charset="0"/>
                          <a:cs typeface="Times New Roman" panose="02020603050405020304" pitchFamily="18" charset="0"/>
                        </a:rPr>
                        <a:t>Chỉ</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định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đối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tượng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nào</a:t>
                      </a:r>
                      <a:r>
                        <a:rPr lang="en-CA" sz="1400" dirty="0">
                          <a:effectLst/>
                          <a:latin typeface="Times New Roman" panose="02020603050405020304" pitchFamily="18" charset="0"/>
                          <a:cs typeface="Times New Roman" panose="02020603050405020304" pitchFamily="18" charset="0"/>
                        </a:rPr>
                        <a:t> Word </a:t>
                      </a:r>
                      <a:r>
                        <a:rPr lang="en-CA" sz="1400" dirty="0" err="1">
                          <a:effectLst/>
                          <a:latin typeface="Times New Roman" panose="02020603050405020304" pitchFamily="18" charset="0"/>
                          <a:cs typeface="Times New Roman" panose="02020603050405020304" pitchFamily="18" charset="0"/>
                        </a:rPr>
                        <a:t>sẽ</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tự</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động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gắn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nhãn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chú</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thích</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ngay</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khi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đối</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tượng</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được</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chèn</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vào</a:t>
                      </a:r>
                      <a:r>
                        <a:rPr lang="en-CA" sz="1400" dirty="0">
                          <a:effectLst/>
                          <a:latin typeface="Times New Roman" panose="02020603050405020304" pitchFamily="18" charset="0"/>
                          <a:cs typeface="Times New Roman" panose="02020603050405020304" pitchFamily="18" charset="0"/>
                        </a:rPr>
                        <a:t> </a:t>
                      </a:r>
                      <a:r>
                        <a:rPr lang="en-CA" sz="1400" dirty="0" err="1">
                          <a:effectLst/>
                          <a:latin typeface="Times New Roman" panose="02020603050405020304" pitchFamily="18" charset="0"/>
                          <a:cs typeface="Times New Roman" panose="02020603050405020304" pitchFamily="18" charset="0"/>
                        </a:rPr>
                        <a:t>tài</a:t>
                      </a:r>
                      <a:r>
                        <a:rPr lang="en-CA" sz="1400" dirty="0">
                          <a:effectLst/>
                          <a:latin typeface="Times New Roman" panose="02020603050405020304" pitchFamily="18" charset="0"/>
                          <a:cs typeface="Times New Roman" panose="02020603050405020304" pitchFamily="18" charset="0"/>
                        </a:rPr>
                        <a:t> </a:t>
                      </a:r>
                      <a:r>
                        <a:rPr lang="en-CA" sz="1400" dirty="0" err="1" smtClean="0">
                          <a:effectLst/>
                          <a:latin typeface="Times New Roman" panose="02020603050405020304" pitchFamily="18" charset="0"/>
                          <a:cs typeface="Times New Roman" panose="02020603050405020304" pitchFamily="18" charset="0"/>
                        </a:rPr>
                        <a:t>liệu</a:t>
                      </a:r>
                      <a:r>
                        <a:rPr lang="en-CA"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cs typeface="Times New Roman" panose="02020603050405020304" pitchFamily="18" charset="0"/>
                      </a:endParaRPr>
                    </a:p>
                    <a:p>
                      <a:pPr marL="57150" marR="0" indent="0" algn="just">
                        <a:lnSpc>
                          <a:spcPct val="100000"/>
                        </a:lnSpc>
                        <a:spcBef>
                          <a:spcPts val="0"/>
                        </a:spcBef>
                        <a:spcAft>
                          <a:spcPts val="600"/>
                        </a:spcAf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p>
                      <a:pPr marL="57150" marR="0" indent="0" algn="just">
                        <a:lnSpc>
                          <a:spcPct val="100000"/>
                        </a:lnSpc>
                        <a:spcBef>
                          <a:spcPts val="0"/>
                        </a:spcBef>
                        <a:spcAft>
                          <a:spcPts val="600"/>
                        </a:spcAft>
                      </a:pPr>
                      <a:r>
                        <a:rPr lang="en-CA" sz="1400" dirty="0">
                          <a:effectLst/>
                          <a:latin typeface="Times New Roman" panose="02020603050405020304" pitchFamily="18" charset="0"/>
                          <a:cs typeface="Times New Roman" panose="02020603050405020304" pitchFamily="18" charset="0"/>
                        </a:rPr>
                        <a:t> </a:t>
                      </a:r>
                      <a:endParaRPr lang="en-US" sz="1400" dirty="0">
                        <a:effectLst/>
                        <a:latin typeface="Times New Roman" panose="02020603050405020304" pitchFamily="18" charset="0"/>
                        <a:cs typeface="Times New Roman" panose="02020603050405020304" pitchFamily="18" charset="0"/>
                      </a:endParaRPr>
                    </a:p>
                  </a:txBody>
                  <a:tcPr marL="0" marR="0" marT="0" marB="0" anchor="ctr"/>
                </a:tc>
                <a:tc>
                  <a:txBody>
                    <a:bodyPr/>
                    <a:lstStyle/>
                    <a:p>
                      <a:pPr marL="57150" marR="0" indent="0" algn="just">
                        <a:lnSpc>
                          <a:spcPct val="100000"/>
                        </a:lnSpc>
                        <a:spcBef>
                          <a:spcPts val="0"/>
                        </a:spcBef>
                        <a:spcAft>
                          <a:spcPts val="600"/>
                        </a:spcAft>
                      </a:pP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667023963"/>
                  </a:ext>
                </a:extLst>
              </a:tr>
            </a:tbl>
          </a:graphicData>
        </a:graphic>
      </p:graphicFrame>
      <p:pic>
        <p:nvPicPr>
          <p:cNvPr id="11266" name="Picture 20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1195" y="1335746"/>
            <a:ext cx="1653021" cy="1210546"/>
          </a:xfrm>
          <a:prstGeom prst="rect">
            <a:avLst/>
          </a:prstGeom>
          <a:noFill/>
          <a:extLst>
            <a:ext uri="{909E8E84-426E-40DD-AFC4-6F175D3DCCD1}">
              <a14:hiddenFill xmlns:a14="http://schemas.microsoft.com/office/drawing/2010/main">
                <a:solidFill>
                  <a:srgbClr val="FFFFFF"/>
                </a:solidFill>
              </a14:hiddenFill>
            </a:ext>
          </a:extLst>
        </p:spPr>
      </p:pic>
      <p:pic>
        <p:nvPicPr>
          <p:cNvPr id="11265" name="Picture 20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1195" y="2737992"/>
            <a:ext cx="1660974" cy="1616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4465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399" y="285750"/>
            <a:ext cx="7342909" cy="533400"/>
          </a:xfrm>
        </p:spPr>
        <p:txBody>
          <a:bodyPr/>
          <a:lstStyle/>
          <a:p>
            <a:r>
              <a:rPr lang="en-US" dirty="0" err="1"/>
              <a:t>Sử</a:t>
            </a:r>
            <a:r>
              <a:rPr lang="en-US" dirty="0"/>
              <a:t> </a:t>
            </a:r>
            <a:r>
              <a:rPr lang="en-US" dirty="0" err="1"/>
              <a:t>dụng</a:t>
            </a:r>
            <a:r>
              <a:rPr lang="en-US" dirty="0"/>
              <a:t> </a:t>
            </a:r>
            <a:r>
              <a:rPr lang="en-US" dirty="0" err="1"/>
              <a:t>chú</a:t>
            </a:r>
            <a:r>
              <a:rPr lang="en-US" dirty="0"/>
              <a:t> </a:t>
            </a:r>
            <a:r>
              <a:rPr lang="en-US" dirty="0" err="1"/>
              <a:t>thích</a:t>
            </a:r>
            <a:r>
              <a:rPr lang="en-US" dirty="0"/>
              <a:t> (Caption)</a:t>
            </a:r>
            <a:endParaRPr lang="en-US" sz="2800" dirty="0"/>
          </a:p>
        </p:txBody>
      </p:sp>
      <p:sp>
        <p:nvSpPr>
          <p:cNvPr id="3" name="Content Placeholder 2"/>
          <p:cNvSpPr>
            <a:spLocks noGrp="1"/>
          </p:cNvSpPr>
          <p:nvPr>
            <p:ph type="body" sz="quarter" idx="13"/>
          </p:nvPr>
        </p:nvSpPr>
        <p:spPr>
          <a:xfrm>
            <a:off x="270165" y="904009"/>
            <a:ext cx="8650812" cy="3751118"/>
          </a:xfrm>
        </p:spPr>
        <p:txBody>
          <a:bodyPr anchor="ctr"/>
          <a:lstStyle/>
          <a:p>
            <a:r>
              <a:rPr lang="en-US" dirty="0" err="1"/>
              <a:t>Chèn</a:t>
            </a:r>
            <a:r>
              <a:rPr lang="en-US" dirty="0"/>
              <a:t> </a:t>
            </a:r>
            <a:r>
              <a:rPr lang="en-US" dirty="0" err="1"/>
              <a:t>bảng</a:t>
            </a:r>
            <a:r>
              <a:rPr lang="en-US" dirty="0"/>
              <a:t> </a:t>
            </a:r>
            <a:r>
              <a:rPr lang="en-US" dirty="0" err="1"/>
              <a:t>mục</a:t>
            </a:r>
            <a:r>
              <a:rPr lang="en-US" dirty="0"/>
              <a:t> </a:t>
            </a:r>
            <a:r>
              <a:rPr lang="en-US" dirty="0" err="1"/>
              <a:t>lục</a:t>
            </a:r>
            <a:r>
              <a:rPr lang="en-US" dirty="0"/>
              <a:t> </a:t>
            </a:r>
            <a:r>
              <a:rPr lang="en-US" dirty="0" err="1"/>
              <a:t>các</a:t>
            </a:r>
            <a:r>
              <a:rPr lang="en-US" dirty="0"/>
              <a:t> </a:t>
            </a:r>
            <a:r>
              <a:rPr lang="en-US" dirty="0" err="1"/>
              <a:t>chú</a:t>
            </a:r>
            <a:r>
              <a:rPr lang="en-US" dirty="0"/>
              <a:t> </a:t>
            </a:r>
            <a:r>
              <a:rPr lang="en-US" dirty="0" err="1"/>
              <a:t>thích</a:t>
            </a:r>
            <a:r>
              <a:rPr lang="en-US" dirty="0"/>
              <a:t> (</a:t>
            </a:r>
            <a:r>
              <a:rPr lang="en-US" b="1" dirty="0"/>
              <a:t>Table of Figures</a:t>
            </a:r>
            <a:r>
              <a:rPr lang="en-US" dirty="0"/>
              <a:t>)</a:t>
            </a:r>
          </a:p>
          <a:p>
            <a:pPr lvl="1" algn="just"/>
            <a:r>
              <a:rPr lang="en-US" dirty="0" err="1"/>
              <a:t>Bảng</a:t>
            </a:r>
            <a:r>
              <a:rPr lang="en-US" dirty="0"/>
              <a:t> </a:t>
            </a:r>
            <a:r>
              <a:rPr lang="en-US" dirty="0" err="1"/>
              <a:t>mục</a:t>
            </a:r>
            <a:r>
              <a:rPr lang="en-US" dirty="0"/>
              <a:t> </a:t>
            </a:r>
            <a:r>
              <a:rPr lang="en-US" dirty="0" err="1"/>
              <a:t>lục</a:t>
            </a:r>
            <a:r>
              <a:rPr lang="en-US" dirty="0"/>
              <a:t> </a:t>
            </a:r>
            <a:r>
              <a:rPr lang="en-US" dirty="0" err="1"/>
              <a:t>các</a:t>
            </a:r>
            <a:r>
              <a:rPr lang="en-US" dirty="0"/>
              <a:t> </a:t>
            </a:r>
            <a:r>
              <a:rPr lang="en-US" dirty="0" err="1"/>
              <a:t>chú</a:t>
            </a:r>
            <a:r>
              <a:rPr lang="en-US" dirty="0"/>
              <a:t> </a:t>
            </a:r>
            <a:r>
              <a:rPr lang="en-US" dirty="0" err="1"/>
              <a:t>thích</a:t>
            </a:r>
            <a:r>
              <a:rPr lang="en-US" dirty="0"/>
              <a:t> </a:t>
            </a:r>
            <a:r>
              <a:rPr lang="en-US" dirty="0" err="1"/>
              <a:t>tương</a:t>
            </a:r>
            <a:r>
              <a:rPr lang="en-US" dirty="0"/>
              <a:t> </a:t>
            </a:r>
            <a:r>
              <a:rPr lang="en-US" dirty="0" err="1"/>
              <a:t>tự</a:t>
            </a:r>
            <a:r>
              <a:rPr lang="en-US" dirty="0"/>
              <a:t> </a:t>
            </a:r>
            <a:r>
              <a:rPr lang="en-US" dirty="0" err="1"/>
              <a:t>như</a:t>
            </a:r>
            <a:r>
              <a:rPr lang="en-US" dirty="0"/>
              <a:t> </a:t>
            </a:r>
            <a:r>
              <a:rPr lang="en-US" dirty="0" err="1"/>
              <a:t>bảng</a:t>
            </a:r>
            <a:r>
              <a:rPr lang="en-US" dirty="0"/>
              <a:t> </a:t>
            </a:r>
            <a:r>
              <a:rPr lang="en-US" dirty="0" err="1"/>
              <a:t>mục</a:t>
            </a:r>
            <a:r>
              <a:rPr lang="en-US" dirty="0"/>
              <a:t> </a:t>
            </a:r>
            <a:r>
              <a:rPr lang="en-US" dirty="0" err="1"/>
              <a:t>lục</a:t>
            </a:r>
            <a:r>
              <a:rPr lang="en-US" dirty="0"/>
              <a:t> </a:t>
            </a:r>
            <a:r>
              <a:rPr lang="en-US" dirty="0" err="1"/>
              <a:t>của</a:t>
            </a:r>
            <a:r>
              <a:rPr lang="en-US" dirty="0"/>
              <a:t> </a:t>
            </a:r>
            <a:r>
              <a:rPr lang="en-US" dirty="0" err="1"/>
              <a:t>quyển</a:t>
            </a:r>
            <a:r>
              <a:rPr lang="en-US" dirty="0"/>
              <a:t> </a:t>
            </a:r>
            <a:r>
              <a:rPr lang="en-US" dirty="0" err="1"/>
              <a:t>sách</a:t>
            </a:r>
            <a:r>
              <a:rPr lang="en-US" dirty="0"/>
              <a:t>, </a:t>
            </a:r>
            <a:endParaRPr lang="en-US" dirty="0" smtClean="0"/>
          </a:p>
          <a:p>
            <a:pPr lvl="1" algn="just"/>
            <a:r>
              <a:rPr lang="en-US" dirty="0" smtClean="0"/>
              <a:t>Cho </a:t>
            </a:r>
            <a:r>
              <a:rPr lang="en-US" dirty="0" err="1"/>
              <a:t>phép</a:t>
            </a:r>
            <a:r>
              <a:rPr lang="en-US" dirty="0"/>
              <a:t> </a:t>
            </a:r>
            <a:r>
              <a:rPr lang="en-US" dirty="0" err="1" smtClean="0"/>
              <a:t>liệt</a:t>
            </a:r>
            <a:r>
              <a:rPr lang="en-US" dirty="0" smtClean="0"/>
              <a:t> </a:t>
            </a:r>
            <a:r>
              <a:rPr lang="en-US" dirty="0" err="1"/>
              <a:t>kê</a:t>
            </a:r>
            <a:r>
              <a:rPr lang="en-US" dirty="0"/>
              <a:t> </a:t>
            </a:r>
            <a:r>
              <a:rPr lang="en-US" dirty="0" err="1"/>
              <a:t>tự</a:t>
            </a:r>
            <a:r>
              <a:rPr lang="en-US" dirty="0"/>
              <a:t> </a:t>
            </a:r>
            <a:r>
              <a:rPr lang="en-US" dirty="0" err="1"/>
              <a:t>động</a:t>
            </a:r>
            <a:r>
              <a:rPr lang="en-US" dirty="0"/>
              <a:t> </a:t>
            </a:r>
            <a:r>
              <a:rPr lang="en-US" dirty="0" err="1"/>
              <a:t>danh</a:t>
            </a:r>
            <a:r>
              <a:rPr lang="en-US" dirty="0"/>
              <a:t> </a:t>
            </a:r>
            <a:r>
              <a:rPr lang="en-US" dirty="0" err="1"/>
              <a:t>sách</a:t>
            </a:r>
            <a:r>
              <a:rPr lang="en-US" dirty="0"/>
              <a:t> </a:t>
            </a:r>
            <a:r>
              <a:rPr lang="en-US" dirty="0" err="1"/>
              <a:t>các</a:t>
            </a:r>
            <a:r>
              <a:rPr lang="en-US" dirty="0"/>
              <a:t> </a:t>
            </a:r>
            <a:r>
              <a:rPr lang="en-US" dirty="0" err="1"/>
              <a:t>chú</a:t>
            </a:r>
            <a:r>
              <a:rPr lang="en-US" dirty="0"/>
              <a:t> </a:t>
            </a:r>
            <a:r>
              <a:rPr lang="en-US" dirty="0" err="1"/>
              <a:t>thích</a:t>
            </a:r>
            <a:r>
              <a:rPr lang="en-US" dirty="0"/>
              <a:t> </a:t>
            </a:r>
            <a:r>
              <a:rPr lang="en-US" dirty="0" err="1"/>
              <a:t>của</a:t>
            </a:r>
            <a:r>
              <a:rPr lang="en-US" dirty="0"/>
              <a:t> </a:t>
            </a:r>
            <a:r>
              <a:rPr lang="en-US" dirty="0" err="1"/>
              <a:t>các</a:t>
            </a:r>
            <a:r>
              <a:rPr lang="en-US" dirty="0"/>
              <a:t> </a:t>
            </a:r>
            <a:r>
              <a:rPr lang="en-US" dirty="0" err="1"/>
              <a:t>đối</a:t>
            </a:r>
            <a:r>
              <a:rPr lang="en-US" dirty="0"/>
              <a:t> </a:t>
            </a:r>
            <a:r>
              <a:rPr lang="en-US" dirty="0" err="1"/>
              <a:t>tượng</a:t>
            </a:r>
            <a:r>
              <a:rPr lang="en-US" dirty="0" smtClean="0"/>
              <a:t>.</a:t>
            </a:r>
          </a:p>
          <a:p>
            <a:pPr lvl="1" algn="just"/>
            <a:r>
              <a:rPr lang="en-US" dirty="0" smtClean="0"/>
              <a:t>Cho </a:t>
            </a:r>
            <a:r>
              <a:rPr lang="en-US" dirty="0" err="1"/>
              <a:t>phép</a:t>
            </a:r>
            <a:r>
              <a:rPr lang="en-US" dirty="0"/>
              <a:t> </a:t>
            </a:r>
            <a:r>
              <a:rPr lang="en-US" dirty="0" smtClean="0"/>
              <a:t>di </a:t>
            </a:r>
            <a:r>
              <a:rPr lang="en-US" dirty="0" err="1"/>
              <a:t>chuyển</a:t>
            </a:r>
            <a:r>
              <a:rPr lang="en-US" dirty="0"/>
              <a:t> </a:t>
            </a:r>
            <a:r>
              <a:rPr lang="en-US" dirty="0" err="1"/>
              <a:t>nhanh</a:t>
            </a:r>
            <a:r>
              <a:rPr lang="en-US" dirty="0"/>
              <a:t> </a:t>
            </a:r>
            <a:r>
              <a:rPr lang="en-US" dirty="0" err="1"/>
              <a:t>đến</a:t>
            </a:r>
            <a:r>
              <a:rPr lang="en-US" dirty="0"/>
              <a:t> </a:t>
            </a:r>
            <a:r>
              <a:rPr lang="en-US" dirty="0" err="1"/>
              <a:t>đối</a:t>
            </a:r>
            <a:r>
              <a:rPr lang="en-US" dirty="0"/>
              <a:t> </a:t>
            </a:r>
            <a:r>
              <a:rPr lang="en-US" dirty="0" err="1"/>
              <a:t>tượng</a:t>
            </a:r>
            <a:r>
              <a:rPr lang="en-US" dirty="0"/>
              <a:t> </a:t>
            </a:r>
            <a:r>
              <a:rPr lang="en-US" dirty="0" err="1"/>
              <a:t>khi</a:t>
            </a:r>
            <a:r>
              <a:rPr lang="en-US" dirty="0"/>
              <a:t> </a:t>
            </a:r>
            <a:r>
              <a:rPr lang="en-US" dirty="0" err="1"/>
              <a:t>nhấp</a:t>
            </a:r>
            <a:r>
              <a:rPr lang="en-US" dirty="0"/>
              <a:t> </a:t>
            </a:r>
            <a:r>
              <a:rPr lang="en-US" dirty="0" err="1"/>
              <a:t>chuột</a:t>
            </a:r>
            <a:r>
              <a:rPr lang="en-US" dirty="0"/>
              <a:t> </a:t>
            </a:r>
            <a:r>
              <a:rPr lang="en-US" dirty="0" err="1"/>
              <a:t>vào</a:t>
            </a:r>
            <a:r>
              <a:rPr lang="en-US" dirty="0"/>
              <a:t> </a:t>
            </a:r>
            <a:r>
              <a:rPr lang="en-US" dirty="0" err="1"/>
              <a:t>các</a:t>
            </a:r>
            <a:r>
              <a:rPr lang="en-US" dirty="0"/>
              <a:t> </a:t>
            </a:r>
            <a:r>
              <a:rPr lang="en-US" dirty="0" err="1"/>
              <a:t>mục</a:t>
            </a:r>
            <a:r>
              <a:rPr lang="en-US" dirty="0"/>
              <a:t> </a:t>
            </a:r>
            <a:r>
              <a:rPr lang="en-US" dirty="0" err="1"/>
              <a:t>trong</a:t>
            </a:r>
            <a:r>
              <a:rPr lang="en-US" dirty="0"/>
              <a:t> </a:t>
            </a:r>
            <a:r>
              <a:rPr lang="en-US" dirty="0" err="1"/>
              <a:t>mục</a:t>
            </a:r>
            <a:r>
              <a:rPr lang="en-US" dirty="0"/>
              <a:t> </a:t>
            </a:r>
            <a:r>
              <a:rPr lang="en-US" dirty="0" err="1"/>
              <a:t>lục</a:t>
            </a:r>
            <a:r>
              <a:rPr lang="en-US" dirty="0"/>
              <a:t>.</a:t>
            </a:r>
          </a:p>
        </p:txBody>
      </p:sp>
      <p:sp>
        <p:nvSpPr>
          <p:cNvPr id="4" name="Date Placeholder 3"/>
          <p:cNvSpPr>
            <a:spLocks noGrp="1"/>
          </p:cNvSpPr>
          <p:nvPr>
            <p:ph type="dt" sz="half" idx="14"/>
          </p:nvPr>
        </p:nvSpPr>
        <p:spPr/>
        <p:txBody>
          <a:bodyPr/>
          <a:lstStyle/>
          <a:p>
            <a:fld id="{2128FE97-7DB6-4A20-8E18-1507437E67B9}" type="datetime1">
              <a:rPr lang="en-US" smtClean="0"/>
              <a:t>6/12/2019</a:t>
            </a:fld>
            <a:endParaRPr lang="en-US"/>
          </a:p>
        </p:txBody>
      </p:sp>
      <p:sp>
        <p:nvSpPr>
          <p:cNvPr id="5" name="Footer Placeholder 4"/>
          <p:cNvSpPr>
            <a:spLocks noGrp="1"/>
          </p:cNvSpPr>
          <p:nvPr>
            <p:ph type="ftr" sz="quarter" idx="15"/>
          </p:nvPr>
        </p:nvSpPr>
        <p:spPr/>
        <p:txBody>
          <a:bodyPr/>
          <a:lstStyle/>
          <a:p>
            <a:r>
              <a:rPr lang="en-US" smtClean="0"/>
              <a:t>MOS Word 2016 - IIG Vietnam</a:t>
            </a:r>
            <a:endParaRPr lang="en-US"/>
          </a:p>
        </p:txBody>
      </p:sp>
      <p:sp>
        <p:nvSpPr>
          <p:cNvPr id="6" name="Slide Number Placeholder 5"/>
          <p:cNvSpPr>
            <a:spLocks noGrp="1"/>
          </p:cNvSpPr>
          <p:nvPr>
            <p:ph type="sldNum" sz="quarter" idx="16"/>
          </p:nvPr>
        </p:nvSpPr>
        <p:spPr/>
        <p:txBody>
          <a:bodyPr/>
          <a:lstStyle/>
          <a:p>
            <a:fld id="{E49F9262-1392-45F9-82B8-E6BAB6B74FE5}" type="slidenum">
              <a:rPr lang="en-US" smtClean="0"/>
              <a:t>9</a:t>
            </a:fld>
            <a:endParaRPr lang="en-US"/>
          </a:p>
        </p:txBody>
      </p:sp>
    </p:spTree>
    <p:extLst>
      <p:ext uri="{BB962C8B-B14F-4D97-AF65-F5344CB8AC3E}">
        <p14:creationId xmlns:p14="http://schemas.microsoft.com/office/powerpoint/2010/main" val="16637523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OS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S 2016 Theme 2" id="{5D7ABDA7-634A-406B-B579-B13DE41CA637}" vid="{B7793633-4812-49CC-9B1B-65A38DD143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MOS 2016 Theme 2</Template>
  <TotalTime>3707</TotalTime>
  <Words>4520</Words>
  <Application>Microsoft Office PowerPoint</Application>
  <PresentationFormat>On-screen Show (16:9)</PresentationFormat>
  <Paragraphs>429</Paragraphs>
  <Slides>33</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Segoe Light</vt:lpstr>
      <vt:lpstr>Times New Roman</vt:lpstr>
      <vt:lpstr>Wingdings</vt:lpstr>
      <vt:lpstr>MOS 2016 Theme 2</vt:lpstr>
      <vt:lpstr>MOS WORD 2016 Bài 8: Làm việc với các tham chiếu</vt:lpstr>
      <vt:lpstr>Hướng dẫn sử dụng</vt:lpstr>
      <vt:lpstr>Mục tiêu bài học</vt:lpstr>
      <vt:lpstr>Tại sao phải sử dụng các tham chiếu (References)</vt:lpstr>
      <vt:lpstr>Tại sao phải sử dụng các tham chiếu (References)</vt:lpstr>
      <vt:lpstr>Sử dụng chú thích (Caption)</vt:lpstr>
      <vt:lpstr>Sử dụng chú thích (Caption)</vt:lpstr>
      <vt:lpstr>Sử dụng chú thích (Caption)</vt:lpstr>
      <vt:lpstr>Sử dụng chú thích (Caption)</vt:lpstr>
      <vt:lpstr>Sử dụng chú thích (Caption)</vt:lpstr>
      <vt:lpstr>Sử dụng chú thích (Caption)</vt:lpstr>
      <vt:lpstr>Sử dụng chú thích chân trang hoặc cuối tài liệu (Footnotes hoặc Endnotes)</vt:lpstr>
      <vt:lpstr>Sử dụng chú thích chân trang hoặc cuối tài liệu (Footnotes hoặc Endnotes)</vt:lpstr>
      <vt:lpstr>Chèn nguồn trích dẫn (Citation Sources)</vt:lpstr>
      <vt:lpstr>Chèn nguồn trích dẫn (Citation Sources)</vt:lpstr>
      <vt:lpstr>Chèn nguồn trích dẫn (Citation Sources)</vt:lpstr>
      <vt:lpstr>Tạo bảng mục lục cho tài liệu (Table of Contents)</vt:lpstr>
      <vt:lpstr>Tạo bảng mục lục cho tài liệu (Table of Contents)</vt:lpstr>
      <vt:lpstr>Tạo bảng mục lục cho tài liệu (Table of Contents)</vt:lpstr>
      <vt:lpstr>Tạo bảng mục lục cho tài liệu (Table of Contents)</vt:lpstr>
      <vt:lpstr>Tạo trang bìa cho tài liệu (Cover Page)</vt:lpstr>
      <vt:lpstr>Tạo trang bìa cho tài liệu (Cover Page)</vt:lpstr>
      <vt:lpstr>Tổng kết bài học</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lpstr>Câu hỏi ôn tập lý thuyết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 WORD2016  Bài 1: Bắt đầu với Microsoft Word 2016</dc:title>
  <dc:creator>Phat Tai Nguyen</dc:creator>
  <cp:lastModifiedBy>Phat Tai Nguyen</cp:lastModifiedBy>
  <cp:revision>169</cp:revision>
  <dcterms:created xsi:type="dcterms:W3CDTF">2019-05-09T04:07:59Z</dcterms:created>
  <dcterms:modified xsi:type="dcterms:W3CDTF">2019-06-12T08:19:19Z</dcterms:modified>
</cp:coreProperties>
</file>